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1"/>
  </p:sldMasterIdLst>
  <p:notesMasterIdLst>
    <p:notesMasterId r:id="rId23"/>
  </p:notesMasterIdLst>
  <p:sldIdLst>
    <p:sldId id="510" r:id="rId2"/>
    <p:sldId id="258" r:id="rId3"/>
    <p:sldId id="505" r:id="rId4"/>
    <p:sldId id="259" r:id="rId5"/>
    <p:sldId id="260" r:id="rId6"/>
    <p:sldId id="262" r:id="rId7"/>
    <p:sldId id="263" r:id="rId8"/>
    <p:sldId id="256" r:id="rId9"/>
    <p:sldId id="278" r:id="rId10"/>
    <p:sldId id="493" r:id="rId11"/>
    <p:sldId id="270" r:id="rId12"/>
    <p:sldId id="506" r:id="rId13"/>
    <p:sldId id="313" r:id="rId14"/>
    <p:sldId id="285" r:id="rId15"/>
    <p:sldId id="500" r:id="rId16"/>
    <p:sldId id="502" r:id="rId17"/>
    <p:sldId id="507" r:id="rId18"/>
    <p:sldId id="503" r:id="rId19"/>
    <p:sldId id="509" r:id="rId20"/>
    <p:sldId id="508" r:id="rId21"/>
    <p:sldId id="27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99"/>
    <a:srgbClr val="1912AE"/>
    <a:srgbClr val="FFFFFF"/>
    <a:srgbClr val="B85E16"/>
    <a:srgbClr val="A0692E"/>
    <a:srgbClr val="764F22"/>
    <a:srgbClr val="FF8119"/>
    <a:srgbClr val="FF7707"/>
    <a:srgbClr val="FFAF6C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57" autoAdjust="0"/>
    <p:restoredTop sz="85010" autoAdjust="0"/>
  </p:normalViewPr>
  <p:slideViewPr>
    <p:cSldViewPr snapToGrid="0">
      <p:cViewPr varScale="1">
        <p:scale>
          <a:sx n="66" d="100"/>
          <a:sy n="66" d="100"/>
        </p:scale>
        <p:origin x="99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UTM Avo" panose="0204060305050602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UTM Avo" panose="02040603050506020204" pitchFamily="18" charset="0"/>
              </a:defRPr>
            </a:lvl1pPr>
          </a:lstStyle>
          <a:p>
            <a:fld id="{3EFD42F7-718C-4B98-AAEC-167E6DDD60A7}" type="datetimeFigureOut">
              <a:rPr lang="en-US" smtClean="0"/>
              <a:pPr/>
              <a:t>9/15/2024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UTM Avo" panose="0204060305050602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UTM Avo" panose="02040603050506020204" pitchFamily="18" charset="0"/>
              </a:defRPr>
            </a:lvl1pPr>
          </a:lstStyle>
          <a:p>
            <a:fld id="{21B2AA4F-B828-4D7C-AFD3-893933DAFC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8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UTM Avo" panose="02040603050506020204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UTM Avo" panose="02040603050506020204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UTM Avo" panose="02040603050506020204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UTM Avo" panose="02040603050506020204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UTM Avo" panose="020406030505060202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041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30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898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9E00-C4CE-19B0-4B20-9E8ABFFF7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E86B27-A68E-51A6-B1AF-FC818960B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4FA16-7224-A617-CDA7-51432FFA8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65CE-5D70-47EE-B05C-C28659FFA0A5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56D94-89F3-3235-D172-2EF7379A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EBDCB-2617-DF27-8B52-EB399065C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9FEBF-3E5D-4127-A444-5E0D6AF4F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96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AFF5C-7DA7-0266-B0DA-B58DE43D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1E060-02D0-A1BF-5B9D-278675B9A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F3056-5E9A-B59E-0B18-3B867B533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65CE-5D70-47EE-B05C-C28659FFA0A5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1EE67-A01E-9BB3-3069-51D9BAA71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3F786-B89C-C55F-BE10-FA6D92C47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9FEBF-3E5D-4127-A444-5E0D6AF4F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55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03C746-412D-E1BE-11B7-8B27DF098B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F6AF57-CD44-E227-5AB1-5C94BBE172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DC402-DA00-D580-1F4F-A4F44CA8A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65CE-5D70-47EE-B05C-C28659FFA0A5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F0D12-B1D2-A921-FBF2-38D3A50EC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F5D5C-B562-EE6F-8F4C-D71AFED6E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9FEBF-3E5D-4127-A444-5E0D6AF4F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67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0" y="6129565"/>
            <a:ext cx="337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>
                <a:solidFill>
                  <a:srgbClr val="FFFF00"/>
                </a:solidFill>
              </a:rPr>
              <a:t>Giáo viên:</a:t>
            </a:r>
            <a:r>
              <a:rPr lang="vi-VN" baseline="0">
                <a:solidFill>
                  <a:srgbClr val="FFFF00"/>
                </a:solidFill>
              </a:rPr>
              <a:t> Nguyễn Thị Phượng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453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103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0"/>
            <a:ext cx="5954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34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6FEC97-1389-42A0-89B5-4F932A4A7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CDC1D9-034D-494F-808F-2EA6504B546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9FAB89-670F-4C9C-BE31-703288A2A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EB3DB9-1814-4EC3-89C6-F00C9328A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52316D-4692-4B10-B03E-30ED298E0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8818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045017-8FE4-4B4F-B6D7-932ADBDAE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CDC1D9-034D-494F-808F-2EA6504B546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37FE39-9B61-445E-970F-5630BACD1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5F8463-EF49-440C-855E-B3529958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52316D-4692-4B10-B03E-30ED298E0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579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17240D-3FFD-4B37-B41A-DE2DC29C7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CDC1D9-034D-494F-808F-2EA6504B546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3C2A9F-C11B-44DE-AC3F-6D7007D97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FCB1D1-879D-4994-B141-5600ED1A9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52316D-4692-4B10-B03E-30ED298E0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1829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91A4C16-115F-4BAF-A7C6-0D35AADE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CDC1D9-034D-494F-808F-2EA6504B546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F8A4299-5DF9-42D3-9B39-6E0CC8097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881C771-9347-4097-B961-6A14517F4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52316D-4692-4B10-B03E-30ED298E0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9315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B4364BB-3573-4087-8070-E8E03F1F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CDC1D9-034D-494F-808F-2EA6504B546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73BA40-C4D5-4E71-B9FA-63CA17F70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D05B9A-50A9-4A72-8A14-8943EF36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52316D-4692-4B10-B03E-30ED298E0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5037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CA4D7D4-47E8-4E05-936E-B2D7F316B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CDC1D9-034D-494F-808F-2EA6504B546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620E06-6DF6-4C99-8CF2-4501BB589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6D4E1F-A5C6-4FC6-9D46-A64234A9D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52316D-4692-4B10-B03E-30ED298E0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5313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5F1F3-92E0-D378-84C1-F4ACC5439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654C1-D9E3-77E7-BB97-0E888A798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41AB8-8A41-9632-29AE-13D534A12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65CE-5D70-47EE-B05C-C28659FFA0A5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8C5DF-98C2-B9E3-37C9-3120614E2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5D8FA-9B4E-CE91-41BF-1DFB405F5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9FEBF-3E5D-4127-A444-5E0D6AF4F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36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0F18D1-D802-4ACC-9F07-48DC1292A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CDC1D9-034D-494F-808F-2EA6504B546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6BC1E0-E999-4F40-B5DC-E3C2D6C78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61F03CD-48F1-40DE-B84A-EBA44C3B2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52316D-4692-4B10-B03E-30ED298E0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39446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52E2C8-0BC2-4428-B87F-CAE62D24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CDC1D9-034D-494F-808F-2EA6504B546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36DA95-492B-4B58-BC8B-C4A9E66E5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A2E644-4611-4026-8D9F-E5FB5E158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52316D-4692-4B10-B03E-30ED298E0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8284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10C62B-3612-444E-BF93-B496D3C3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CDC1D9-034D-494F-808F-2EA6504B546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2024/9/15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6CF058-403E-4A87-A8D1-1B4558B79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B2CF62-0FD9-4C35-95A8-7BCD271C2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52316D-4692-4B10-B03E-30ED298E0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B0604020202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B0604020202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40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82457-A2AF-9EA6-ADAF-D8F53DF9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5C2FB-84CE-69B6-543F-9A70B41F9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E79D5-7A51-C2D6-5CB3-13C2A0318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65CE-5D70-47EE-B05C-C28659FFA0A5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9F030-B890-B7F0-9BA0-BA8C93135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8E0F0-B541-12AF-8A05-2CA57D291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9FEBF-3E5D-4127-A444-5E0D6AF4F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0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89BE-ABBE-E867-2C26-DABE0E5E4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36FC4-59C0-66A3-C920-C8A43E0C1B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2C8C3-1B83-C9DA-9165-AB1795A73B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88A6E9-98C5-5152-28DC-46C9E7BEE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65CE-5D70-47EE-B05C-C28659FFA0A5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C33297-A10B-7BB4-756A-D05485EDC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660F0-4B47-4CF5-A0AC-4E0949FF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9FEBF-3E5D-4127-A444-5E0D6AF4F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7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703D5-86F3-8F4C-13C8-A7933CD49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30115-EE15-6E31-1CB1-F0AF39887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B94A9D-03A4-3B4A-989B-912540312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6A79CC-87E9-153A-0FCA-1439F19207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0CBEDA-226D-B0E4-F6F2-A3D110DDA8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70398D-01A7-9017-0A72-E7486DF2A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65CE-5D70-47EE-B05C-C28659FFA0A5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6464A6-1E37-434E-80E7-88BDAB944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53D5F5-5A2B-714A-A01D-9087FA0E4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9FEBF-3E5D-4127-A444-5E0D6AF4F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05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2935C-B1AC-4163-1757-0B4082A58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CFF49F-23EC-2D6C-36A6-9DB75CB38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65CE-5D70-47EE-B05C-C28659FFA0A5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3EBE70-E704-FB8A-5C8E-8D086E877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24627F-8AFA-58B4-2A37-2704EFD6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9FEBF-3E5D-4127-A444-5E0D6AF4F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6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321F1B-2262-EEE1-8FE4-999A638C7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65CE-5D70-47EE-B05C-C28659FFA0A5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5C25FC-1120-0408-9B02-00BD2BCCB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085BE-75C8-7714-758A-50F7EFCD5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9FEBF-3E5D-4127-A444-5E0D6AF4F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22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A1D8F-847C-4616-0B81-3B5BF2E14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B9120-B60C-991E-32AD-B22DF88AB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B5A4B3-9AD5-72EA-FCFB-83395DF07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1972B-9E52-3052-3468-F92CD405C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65CE-5D70-47EE-B05C-C28659FFA0A5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5972F-B884-C2EF-C46D-55A08470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22CDED-46EF-2896-C96F-974EF7B48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9FEBF-3E5D-4127-A444-5E0D6AF4F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59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9F355-FC8D-81F3-F7F1-79B49ABC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DE911B-397B-D73C-3721-306210257B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390FCA-092E-534E-EE52-6572DA560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F33035-7342-C873-B7C6-6B9341B05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565CE-5D70-47EE-B05C-C28659FFA0A5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400E7B-941C-D83C-5186-CD301606D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E9E7B2-EBFA-0F0D-7C3D-5A9FC1EDD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9FEBF-3E5D-4127-A444-5E0D6AF4F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4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9Slide.vn - 2019">
            <a:extLst>
              <a:ext uri="{FF2B5EF4-FFF2-40B4-BE49-F238E27FC236}">
                <a16:creationId xmlns:a16="http://schemas.microsoft.com/office/drawing/2014/main" id="{59D0FF8F-7BA5-AA78-AED9-C9C9F500EB82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CB1E9A-F809-8B7C-7246-DC875984A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B7729-A001-AF6E-30A2-1CC262E90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150E1-4E1F-AF88-18B6-015DB54170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1565CE-5D70-47EE-B05C-C28659FFA0A5}" type="datetimeFigureOut">
              <a:rPr lang="en-US" smtClean="0"/>
              <a:t>9/15/2024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2213D-7D98-791D-1B47-65A1B54D7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6F5D1-7435-09AF-4BFA-DEE7ADCAA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C9FEBF-3E5D-4127-A444-5E0D6AF4F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7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25" r:id="rId12"/>
    <p:sldLayoutId id="2147483726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2.wdp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50.png"/><Relationship Id="rId3" Type="http://schemas.openxmlformats.org/officeDocument/2006/relationships/image" Target="../media/image11.jpg"/><Relationship Id="rId7" Type="http://schemas.microsoft.com/office/2007/relationships/hdphoto" Target="../media/hdphoto4.wdp"/><Relationship Id="rId12" Type="http://schemas.openxmlformats.org/officeDocument/2006/relationships/image" Target="../media/image18.png"/><Relationship Id="rId17" Type="http://schemas.microsoft.com/office/2007/relationships/hdphoto" Target="../media/hdphoto6.wdp"/><Relationship Id="rId2" Type="http://schemas.openxmlformats.org/officeDocument/2006/relationships/audio" Target="../media/audio1.wav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30.png"/><Relationship Id="rId5" Type="http://schemas.microsoft.com/office/2007/relationships/hdphoto" Target="../media/hdphoto3.wdp"/><Relationship Id="rId15" Type="http://schemas.openxmlformats.org/officeDocument/2006/relationships/image" Target="../media/image20.png"/><Relationship Id="rId10" Type="http://schemas.microsoft.com/office/2007/relationships/hdphoto" Target="../media/hdphoto5.wdp"/><Relationship Id="rId4" Type="http://schemas.openxmlformats.org/officeDocument/2006/relationships/image" Target="../media/image15.png"/><Relationship Id="rId9" Type="http://schemas.openxmlformats.org/officeDocument/2006/relationships/image" Target="../media/image17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8.png"/><Relationship Id="rId3" Type="http://schemas.openxmlformats.org/officeDocument/2006/relationships/image" Target="../media/image11.jpg"/><Relationship Id="rId7" Type="http://schemas.microsoft.com/office/2007/relationships/hdphoto" Target="../media/hdphoto4.wdp"/><Relationship Id="rId12" Type="http://schemas.microsoft.com/office/2007/relationships/hdphoto" Target="../media/hdphoto5.wdp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7.png"/><Relationship Id="rId5" Type="http://schemas.microsoft.com/office/2007/relationships/hdphoto" Target="../media/hdphoto3.wdp"/><Relationship Id="rId15" Type="http://schemas.openxmlformats.org/officeDocument/2006/relationships/image" Target="../media/image20.png"/><Relationship Id="rId10" Type="http://schemas.microsoft.com/office/2007/relationships/hdphoto" Target="../media/hdphoto7.wdp"/><Relationship Id="rId4" Type="http://schemas.openxmlformats.org/officeDocument/2006/relationships/image" Target="../media/image15.png"/><Relationship Id="rId9" Type="http://schemas.openxmlformats.org/officeDocument/2006/relationships/image" Target="../media/image23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312420" y="0"/>
            <a:ext cx="11567160" cy="6237605"/>
            <a:chOff x="492" y="0"/>
            <a:chExt cx="18216" cy="9823"/>
          </a:xfrm>
        </p:grpSpPr>
        <p:pic>
          <p:nvPicPr>
            <p:cNvPr id="5" name="图片 4" descr="44"/>
            <p:cNvPicPr>
              <a:picLocks noChangeAspect="1"/>
            </p:cNvPicPr>
            <p:nvPr/>
          </p:nvPicPr>
          <p:blipFill>
            <a:blip r:embed="rId3"/>
            <a:srcRect l="6361" t="16863" r="18978" b="17060"/>
            <a:stretch>
              <a:fillRect/>
            </a:stretch>
          </p:blipFill>
          <p:spPr>
            <a:xfrm>
              <a:off x="492" y="755"/>
              <a:ext cx="18217" cy="9069"/>
            </a:xfrm>
            <a:prstGeom prst="rect">
              <a:avLst/>
            </a:prstGeom>
          </p:spPr>
        </p:pic>
        <p:grpSp>
          <p:nvGrpSpPr>
            <p:cNvPr id="34" name="组合 33"/>
            <p:cNvGrpSpPr/>
            <p:nvPr/>
          </p:nvGrpSpPr>
          <p:grpSpPr>
            <a:xfrm>
              <a:off x="4196" y="0"/>
              <a:ext cx="10640" cy="1290"/>
              <a:chOff x="4196" y="0"/>
              <a:chExt cx="10640" cy="1290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4196" y="0"/>
                <a:ext cx="577" cy="1291"/>
                <a:chOff x="2851" y="8"/>
                <a:chExt cx="610" cy="1365"/>
              </a:xfrm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2890" y="8"/>
                  <a:ext cx="531" cy="994"/>
                </a:xfrm>
                <a:prstGeom prst="rect">
                  <a:avLst/>
                </a:prstGeom>
                <a:gradFill>
                  <a:gsLst>
                    <a:gs pos="0">
                      <a:srgbClr val="4B3C2F"/>
                    </a:gs>
                    <a:gs pos="100000">
                      <a:srgbClr val="A97C50"/>
                    </a:gs>
                  </a:gsLst>
                  <a:lin ang="60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思源黑体 CN Bold" panose="020B0800000000000000"/>
                    <a:cs typeface="+mn-cs"/>
                  </a:endParaRPr>
                </a:p>
              </p:txBody>
            </p:sp>
            <p:sp>
              <p:nvSpPr>
                <p:cNvPr id="22" name="椭圆 21"/>
                <p:cNvSpPr/>
                <p:nvPr/>
              </p:nvSpPr>
              <p:spPr>
                <a:xfrm>
                  <a:off x="2851" y="763"/>
                  <a:ext cx="610" cy="610"/>
                </a:xfrm>
                <a:prstGeom prst="ellipse">
                  <a:avLst/>
                </a:prstGeom>
                <a:solidFill>
                  <a:srgbClr val="A97C50"/>
                </a:solidFill>
                <a:ln w="44450">
                  <a:solidFill>
                    <a:schemeClr val="bg1"/>
                  </a:solidFill>
                </a:ln>
                <a:effectLst>
                  <a:outerShdw blurRad="4699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思源黑体 CN Bold" panose="020B0800000000000000"/>
                    <a:cs typeface="+mn-cs"/>
                  </a:endParaRPr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>
                <a:off x="14260" y="0"/>
                <a:ext cx="577" cy="1291"/>
                <a:chOff x="2851" y="8"/>
                <a:chExt cx="610" cy="1365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2890" y="8"/>
                  <a:ext cx="531" cy="994"/>
                </a:xfrm>
                <a:prstGeom prst="rect">
                  <a:avLst/>
                </a:prstGeom>
                <a:gradFill>
                  <a:gsLst>
                    <a:gs pos="0">
                      <a:srgbClr val="4B3C2F"/>
                    </a:gs>
                    <a:gs pos="100000">
                      <a:srgbClr val="A97C50"/>
                    </a:gs>
                  </a:gsLst>
                  <a:lin ang="60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思源黑体 CN Bold" panose="020B0800000000000000"/>
                    <a:cs typeface="+mn-cs"/>
                  </a:endParaRPr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>
                  <a:off x="2851" y="763"/>
                  <a:ext cx="610" cy="610"/>
                </a:xfrm>
                <a:prstGeom prst="ellipse">
                  <a:avLst/>
                </a:prstGeom>
                <a:solidFill>
                  <a:srgbClr val="A97C50"/>
                </a:solidFill>
                <a:ln w="44450">
                  <a:solidFill>
                    <a:schemeClr val="bg1"/>
                  </a:solidFill>
                </a:ln>
                <a:effectLst>
                  <a:outerShdw blurRad="4699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思源黑体 CN Bold" panose="020B0800000000000000"/>
                    <a:cs typeface="+mn-cs"/>
                  </a:endParaRPr>
                </a:p>
              </p:txBody>
            </p:sp>
          </p:grpSp>
        </p:grpSp>
      </p:grpSp>
      <p:pic>
        <p:nvPicPr>
          <p:cNvPr id="8" name="图片 7" descr="588ku_8fce8f2a752e40fcc7345577636406eb_12548673"/>
          <p:cNvPicPr>
            <a:picLocks noChangeAspect="1"/>
          </p:cNvPicPr>
          <p:nvPr/>
        </p:nvPicPr>
        <p:blipFill>
          <a:blip r:embed="rId4"/>
          <a:srcRect t="7698" r="7698" b="12538"/>
          <a:stretch>
            <a:fillRect/>
          </a:stretch>
        </p:blipFill>
        <p:spPr>
          <a:xfrm>
            <a:off x="9592310" y="4518660"/>
            <a:ext cx="2482215" cy="2145030"/>
          </a:xfrm>
          <a:prstGeom prst="rect">
            <a:avLst/>
          </a:prstGeom>
        </p:spPr>
      </p:pic>
      <p:pic>
        <p:nvPicPr>
          <p:cNvPr id="9" name="图片 8" descr="千库网_彩色美术画笔_元素编号12899755"/>
          <p:cNvPicPr>
            <a:picLocks noChangeAspect="1"/>
          </p:cNvPicPr>
          <p:nvPr/>
        </p:nvPicPr>
        <p:blipFill>
          <a:blip r:embed="rId5"/>
          <a:srcRect l="16964" r="25281" b="4906"/>
          <a:stretch>
            <a:fillRect/>
          </a:stretch>
        </p:blipFill>
        <p:spPr>
          <a:xfrm>
            <a:off x="641985" y="4572635"/>
            <a:ext cx="1236980" cy="2037080"/>
          </a:xfrm>
          <a:prstGeom prst="rect">
            <a:avLst/>
          </a:prstGeom>
        </p:spPr>
      </p:pic>
      <p:sp>
        <p:nvSpPr>
          <p:cNvPr id="31" name="等腰三角形 30"/>
          <p:cNvSpPr/>
          <p:nvPr/>
        </p:nvSpPr>
        <p:spPr>
          <a:xfrm>
            <a:off x="2516505" y="6261735"/>
            <a:ext cx="347980" cy="347980"/>
          </a:xfrm>
          <a:prstGeom prst="triangl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思源黑体 CN Bold" panose="020B0800000000000000"/>
              <a:cs typeface="+mn-cs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727710" y="131445"/>
            <a:ext cx="10490200" cy="5297805"/>
            <a:chOff x="1146" y="207"/>
            <a:chExt cx="16520" cy="8343"/>
          </a:xfrm>
        </p:grpSpPr>
        <p:sp>
          <p:nvSpPr>
            <p:cNvPr id="27" name="椭圆 26"/>
            <p:cNvSpPr/>
            <p:nvPr/>
          </p:nvSpPr>
          <p:spPr>
            <a:xfrm>
              <a:off x="2410" y="6567"/>
              <a:ext cx="310" cy="310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Bold" panose="020B0800000000000000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146" y="3095"/>
              <a:ext cx="549" cy="54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Bold" panose="020B0800000000000000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5150" y="8002"/>
              <a:ext cx="549" cy="54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Bold" panose="020B0800000000000000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>
              <a:off x="17118" y="207"/>
              <a:ext cx="548" cy="548"/>
            </a:xfrm>
            <a:prstGeom prst="triangle">
              <a:avLst/>
            </a:prstGeom>
            <a:noFill/>
            <a:ln>
              <a:solidFill>
                <a:srgbClr val="A97C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Bold" panose="020B0800000000000000"/>
                <a:cs typeface="+mn-cs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8400000">
              <a:off x="2278" y="1410"/>
              <a:ext cx="571" cy="548"/>
            </a:xfrm>
            <a:prstGeom prst="triangle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Bold" panose="020B0800000000000000"/>
                <a:cs typeface="+mn-cs"/>
              </a:endParaRPr>
            </a:p>
          </p:txBody>
        </p:sp>
      </p:grpSp>
      <p:cxnSp>
        <p:nvCxnSpPr>
          <p:cNvPr id="33" name="直接连接符 32"/>
          <p:cNvCxnSpPr/>
          <p:nvPr/>
        </p:nvCxnSpPr>
        <p:spPr>
          <a:xfrm>
            <a:off x="2516505" y="4572635"/>
            <a:ext cx="7152005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87FFA57-D189-9DF2-AD84-F5F22F080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7816" y="1216872"/>
            <a:ext cx="2341067" cy="957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6DBD73-4860-0AA4-D512-5CB065E7A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1266" y="2375081"/>
            <a:ext cx="8748518" cy="1688738"/>
          </a:xfrm>
          <a:prstGeom prst="rect">
            <a:avLst/>
          </a:prstGeom>
        </p:spPr>
      </p:pic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372B3139-1BCA-A186-BA04-89A64F0EB5E0}"/>
              </a:ext>
            </a:extLst>
          </p:cNvPr>
          <p:cNvSpPr/>
          <p:nvPr/>
        </p:nvSpPr>
        <p:spPr>
          <a:xfrm>
            <a:off x="1544172" y="1404215"/>
            <a:ext cx="1380004" cy="813131"/>
          </a:xfrm>
          <a:custGeom>
            <a:avLst/>
            <a:gdLst>
              <a:gd name="connsiteX0" fmla="*/ 0 w 1380004"/>
              <a:gd name="connsiteY0" fmla="*/ 135525 h 813131"/>
              <a:gd name="connsiteX1" fmla="*/ 135525 w 1380004"/>
              <a:gd name="connsiteY1" fmla="*/ 0 h 813131"/>
              <a:gd name="connsiteX2" fmla="*/ 1244479 w 1380004"/>
              <a:gd name="connsiteY2" fmla="*/ 0 h 813131"/>
              <a:gd name="connsiteX3" fmla="*/ 1380004 w 1380004"/>
              <a:gd name="connsiteY3" fmla="*/ 135525 h 813131"/>
              <a:gd name="connsiteX4" fmla="*/ 1380004 w 1380004"/>
              <a:gd name="connsiteY4" fmla="*/ 677606 h 813131"/>
              <a:gd name="connsiteX5" fmla="*/ 1244479 w 1380004"/>
              <a:gd name="connsiteY5" fmla="*/ 813131 h 813131"/>
              <a:gd name="connsiteX6" fmla="*/ 135525 w 1380004"/>
              <a:gd name="connsiteY6" fmla="*/ 813131 h 813131"/>
              <a:gd name="connsiteX7" fmla="*/ 0 w 1380004"/>
              <a:gd name="connsiteY7" fmla="*/ 677606 h 813131"/>
              <a:gd name="connsiteX8" fmla="*/ 0 w 1380004"/>
              <a:gd name="connsiteY8" fmla="*/ 135525 h 813131"/>
              <a:gd name="connsiteX0" fmla="*/ 0 w 1380004"/>
              <a:gd name="connsiteY0" fmla="*/ 135525 h 813131"/>
              <a:gd name="connsiteX1" fmla="*/ 135525 w 1380004"/>
              <a:gd name="connsiteY1" fmla="*/ 0 h 813131"/>
              <a:gd name="connsiteX2" fmla="*/ 1244479 w 1380004"/>
              <a:gd name="connsiteY2" fmla="*/ 0 h 813131"/>
              <a:gd name="connsiteX3" fmla="*/ 1380004 w 1380004"/>
              <a:gd name="connsiteY3" fmla="*/ 135525 h 813131"/>
              <a:gd name="connsiteX4" fmla="*/ 1380004 w 1380004"/>
              <a:gd name="connsiteY4" fmla="*/ 677606 h 813131"/>
              <a:gd name="connsiteX5" fmla="*/ 1244479 w 1380004"/>
              <a:gd name="connsiteY5" fmla="*/ 813131 h 813131"/>
              <a:gd name="connsiteX6" fmla="*/ 135525 w 1380004"/>
              <a:gd name="connsiteY6" fmla="*/ 813131 h 813131"/>
              <a:gd name="connsiteX7" fmla="*/ 0 w 1380004"/>
              <a:gd name="connsiteY7" fmla="*/ 677606 h 813131"/>
              <a:gd name="connsiteX8" fmla="*/ 0 w 1380004"/>
              <a:gd name="connsiteY8" fmla="*/ 135525 h 8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0004" h="813131" fill="none" extrusionOk="0">
                <a:moveTo>
                  <a:pt x="0" y="135525"/>
                </a:moveTo>
                <a:cubicBezTo>
                  <a:pt x="-17574" y="53328"/>
                  <a:pt x="70230" y="10875"/>
                  <a:pt x="135525" y="0"/>
                </a:cubicBezTo>
                <a:cubicBezTo>
                  <a:pt x="610772" y="-24382"/>
                  <a:pt x="879969" y="-63200"/>
                  <a:pt x="1244479" y="0"/>
                </a:cubicBezTo>
                <a:cubicBezTo>
                  <a:pt x="1306004" y="-4177"/>
                  <a:pt x="1388328" y="49584"/>
                  <a:pt x="1380004" y="135525"/>
                </a:cubicBezTo>
                <a:cubicBezTo>
                  <a:pt x="1416800" y="297385"/>
                  <a:pt x="1434111" y="458854"/>
                  <a:pt x="1380004" y="677606"/>
                </a:cubicBezTo>
                <a:cubicBezTo>
                  <a:pt x="1369605" y="747363"/>
                  <a:pt x="1317295" y="803737"/>
                  <a:pt x="1244479" y="813131"/>
                </a:cubicBezTo>
                <a:cubicBezTo>
                  <a:pt x="865352" y="692883"/>
                  <a:pt x="442931" y="821271"/>
                  <a:pt x="135525" y="813131"/>
                </a:cubicBezTo>
                <a:cubicBezTo>
                  <a:pt x="55690" y="815626"/>
                  <a:pt x="-2702" y="764773"/>
                  <a:pt x="0" y="677606"/>
                </a:cubicBezTo>
                <a:cubicBezTo>
                  <a:pt x="-35290" y="415426"/>
                  <a:pt x="-18810" y="198966"/>
                  <a:pt x="0" y="135525"/>
                </a:cubicBezTo>
                <a:close/>
              </a:path>
              <a:path w="1380004" h="813131" stroke="0" extrusionOk="0">
                <a:moveTo>
                  <a:pt x="0" y="135525"/>
                </a:moveTo>
                <a:cubicBezTo>
                  <a:pt x="-6291" y="40628"/>
                  <a:pt x="61918" y="-13312"/>
                  <a:pt x="135525" y="0"/>
                </a:cubicBezTo>
                <a:cubicBezTo>
                  <a:pt x="418813" y="-31914"/>
                  <a:pt x="990512" y="85580"/>
                  <a:pt x="1244479" y="0"/>
                </a:cubicBezTo>
                <a:cubicBezTo>
                  <a:pt x="1330318" y="-14771"/>
                  <a:pt x="1372197" y="65451"/>
                  <a:pt x="1380004" y="135525"/>
                </a:cubicBezTo>
                <a:cubicBezTo>
                  <a:pt x="1405878" y="284707"/>
                  <a:pt x="1392922" y="485212"/>
                  <a:pt x="1380004" y="677606"/>
                </a:cubicBezTo>
                <a:cubicBezTo>
                  <a:pt x="1390273" y="755754"/>
                  <a:pt x="1319046" y="799013"/>
                  <a:pt x="1244479" y="813131"/>
                </a:cubicBezTo>
                <a:cubicBezTo>
                  <a:pt x="956948" y="887452"/>
                  <a:pt x="479744" y="928651"/>
                  <a:pt x="135525" y="813131"/>
                </a:cubicBezTo>
                <a:cubicBezTo>
                  <a:pt x="61127" y="817529"/>
                  <a:pt x="10980" y="743631"/>
                  <a:pt x="0" y="677606"/>
                </a:cubicBezTo>
                <a:cubicBezTo>
                  <a:pt x="25705" y="586924"/>
                  <a:pt x="-24918" y="366362"/>
                  <a:pt x="0" y="135525"/>
                </a:cubicBezTo>
                <a:close/>
              </a:path>
              <a:path w="1380004" h="813131" fill="none" stroke="0" extrusionOk="0">
                <a:moveTo>
                  <a:pt x="0" y="135525"/>
                </a:moveTo>
                <a:cubicBezTo>
                  <a:pt x="-10648" y="53693"/>
                  <a:pt x="63600" y="698"/>
                  <a:pt x="135525" y="0"/>
                </a:cubicBezTo>
                <a:cubicBezTo>
                  <a:pt x="617957" y="-66460"/>
                  <a:pt x="888818" y="-66481"/>
                  <a:pt x="1244479" y="0"/>
                </a:cubicBezTo>
                <a:cubicBezTo>
                  <a:pt x="1313112" y="-5180"/>
                  <a:pt x="1375488" y="59641"/>
                  <a:pt x="1380004" y="135525"/>
                </a:cubicBezTo>
                <a:cubicBezTo>
                  <a:pt x="1415486" y="293135"/>
                  <a:pt x="1410214" y="473661"/>
                  <a:pt x="1380004" y="677606"/>
                </a:cubicBezTo>
                <a:cubicBezTo>
                  <a:pt x="1374757" y="752003"/>
                  <a:pt x="1317875" y="808038"/>
                  <a:pt x="1244479" y="813131"/>
                </a:cubicBezTo>
                <a:cubicBezTo>
                  <a:pt x="856086" y="757737"/>
                  <a:pt x="409133" y="775758"/>
                  <a:pt x="135525" y="813131"/>
                </a:cubicBezTo>
                <a:cubicBezTo>
                  <a:pt x="57964" y="818069"/>
                  <a:pt x="10069" y="758867"/>
                  <a:pt x="0" y="677606"/>
                </a:cubicBezTo>
                <a:cubicBezTo>
                  <a:pt x="-39976" y="416231"/>
                  <a:pt x="-11091" y="196952"/>
                  <a:pt x="0" y="135525"/>
                </a:cubicBezTo>
                <a:close/>
              </a:path>
            </a:pathLst>
          </a:custGeom>
          <a:solidFill>
            <a:srgbClr val="CCFF99"/>
          </a:solidFill>
          <a:ln w="5715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983016561">
                  <a:custGeom>
                    <a:avLst/>
                    <a:gdLst>
                      <a:gd name="connsiteX0" fmla="*/ 0 w 1380004"/>
                      <a:gd name="connsiteY0" fmla="*/ 135525 h 813131"/>
                      <a:gd name="connsiteX1" fmla="*/ 135525 w 1380004"/>
                      <a:gd name="connsiteY1" fmla="*/ 0 h 813131"/>
                      <a:gd name="connsiteX2" fmla="*/ 1244479 w 1380004"/>
                      <a:gd name="connsiteY2" fmla="*/ 0 h 813131"/>
                      <a:gd name="connsiteX3" fmla="*/ 1380004 w 1380004"/>
                      <a:gd name="connsiteY3" fmla="*/ 135525 h 813131"/>
                      <a:gd name="connsiteX4" fmla="*/ 1380004 w 1380004"/>
                      <a:gd name="connsiteY4" fmla="*/ 677606 h 813131"/>
                      <a:gd name="connsiteX5" fmla="*/ 1244479 w 1380004"/>
                      <a:gd name="connsiteY5" fmla="*/ 813131 h 813131"/>
                      <a:gd name="connsiteX6" fmla="*/ 135525 w 1380004"/>
                      <a:gd name="connsiteY6" fmla="*/ 813131 h 813131"/>
                      <a:gd name="connsiteX7" fmla="*/ 0 w 1380004"/>
                      <a:gd name="connsiteY7" fmla="*/ 677606 h 813131"/>
                      <a:gd name="connsiteX8" fmla="*/ 0 w 1380004"/>
                      <a:gd name="connsiteY8" fmla="*/ 135525 h 813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80004" h="813131" fill="none" extrusionOk="0">
                        <a:moveTo>
                          <a:pt x="0" y="135525"/>
                        </a:moveTo>
                        <a:cubicBezTo>
                          <a:pt x="-7846" y="57396"/>
                          <a:pt x="68521" y="8929"/>
                          <a:pt x="135525" y="0"/>
                        </a:cubicBezTo>
                        <a:cubicBezTo>
                          <a:pt x="593642" y="-21716"/>
                          <a:pt x="882640" y="-72959"/>
                          <a:pt x="1244479" y="0"/>
                        </a:cubicBezTo>
                        <a:cubicBezTo>
                          <a:pt x="1313322" y="-1883"/>
                          <a:pt x="1381504" y="58678"/>
                          <a:pt x="1380004" y="135525"/>
                        </a:cubicBezTo>
                        <a:cubicBezTo>
                          <a:pt x="1409556" y="288393"/>
                          <a:pt x="1414183" y="474620"/>
                          <a:pt x="1380004" y="677606"/>
                        </a:cubicBezTo>
                        <a:cubicBezTo>
                          <a:pt x="1372115" y="748592"/>
                          <a:pt x="1318453" y="809090"/>
                          <a:pt x="1244479" y="813131"/>
                        </a:cubicBezTo>
                        <a:cubicBezTo>
                          <a:pt x="854214" y="728095"/>
                          <a:pt x="413054" y="806851"/>
                          <a:pt x="135525" y="813131"/>
                        </a:cubicBezTo>
                        <a:cubicBezTo>
                          <a:pt x="58174" y="814383"/>
                          <a:pt x="-2354" y="763187"/>
                          <a:pt x="0" y="677606"/>
                        </a:cubicBezTo>
                        <a:cubicBezTo>
                          <a:pt x="-30954" y="419886"/>
                          <a:pt x="-13391" y="192077"/>
                          <a:pt x="0" y="135525"/>
                        </a:cubicBezTo>
                        <a:close/>
                      </a:path>
                      <a:path w="1380004" h="813131" stroke="0" extrusionOk="0">
                        <a:moveTo>
                          <a:pt x="0" y="135525"/>
                        </a:moveTo>
                        <a:cubicBezTo>
                          <a:pt x="-8982" y="48807"/>
                          <a:pt x="59885" y="-1324"/>
                          <a:pt x="135525" y="0"/>
                        </a:cubicBezTo>
                        <a:cubicBezTo>
                          <a:pt x="415984" y="-10349"/>
                          <a:pt x="1014469" y="88135"/>
                          <a:pt x="1244479" y="0"/>
                        </a:cubicBezTo>
                        <a:cubicBezTo>
                          <a:pt x="1318703" y="-9772"/>
                          <a:pt x="1369710" y="62325"/>
                          <a:pt x="1380004" y="135525"/>
                        </a:cubicBezTo>
                        <a:cubicBezTo>
                          <a:pt x="1415690" y="285715"/>
                          <a:pt x="1413799" y="501700"/>
                          <a:pt x="1380004" y="677606"/>
                        </a:cubicBezTo>
                        <a:cubicBezTo>
                          <a:pt x="1385580" y="759653"/>
                          <a:pt x="1312214" y="800188"/>
                          <a:pt x="1244479" y="813131"/>
                        </a:cubicBezTo>
                        <a:cubicBezTo>
                          <a:pt x="954382" y="891881"/>
                          <a:pt x="468752" y="903449"/>
                          <a:pt x="135525" y="813131"/>
                        </a:cubicBezTo>
                        <a:cubicBezTo>
                          <a:pt x="60382" y="818306"/>
                          <a:pt x="11731" y="748375"/>
                          <a:pt x="0" y="677606"/>
                        </a:cubicBezTo>
                        <a:cubicBezTo>
                          <a:pt x="31373" y="563344"/>
                          <a:pt x="-23442" y="359543"/>
                          <a:pt x="0" y="135525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8</a:t>
            </a:r>
            <a:endParaRPr lang="en-US" sz="3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3385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71500" y="364807"/>
            <a:ext cx="11049000" cy="6128385"/>
          </a:xfrm>
          <a:prstGeom prst="rect">
            <a:avLst/>
          </a:prstGeom>
          <a:solidFill>
            <a:schemeClr val="bg1"/>
          </a:solidFill>
          <a:ln>
            <a:solidFill>
              <a:srgbClr val="F08A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思源黑体 CN Bold" panose="020B0800000000000000"/>
              <a:cs typeface="Arial" panose="020B0604020202020204" pitchFamily="34" charset="0"/>
            </a:endParaRPr>
          </a:p>
        </p:txBody>
      </p:sp>
      <p:pic>
        <p:nvPicPr>
          <p:cNvPr id="3" name="Picture 2" descr="A group of children sitting at a table&#10;&#10;Description automatically generated">
            <a:extLst>
              <a:ext uri="{FF2B5EF4-FFF2-40B4-BE49-F238E27FC236}">
                <a16:creationId xmlns:a16="http://schemas.microsoft.com/office/drawing/2014/main" id="{F6A04D82-0009-8117-72D2-9EE508E72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14576"/>
            <a:ext cx="7091440" cy="3605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CE29B49A-D5CA-8985-60A3-AFD6CDCA95C2}"/>
                  </a:ext>
                </a:extLst>
              </p:cNvPr>
              <p:cNvSpPr/>
              <p:nvPr/>
            </p:nvSpPr>
            <p:spPr>
              <a:xfrm>
                <a:off x="904875" y="819150"/>
                <a:ext cx="3857625" cy="1524000"/>
              </a:xfrm>
              <a:prstGeom prst="wedgeRoundRectCallout">
                <a:avLst>
                  <a:gd name="adj1" fmla="val 13282"/>
                  <a:gd name="adj2" fmla="val 71875"/>
                  <a:gd name="adj3" fmla="val 16667"/>
                </a:avLst>
              </a:prstGeom>
              <a:ln w="5715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Hộp to </a:t>
                </a:r>
                <a:r>
                  <a:rPr lang="en-US" sz="20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có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nhiều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hơn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hộp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nhỏ 24 </a:t>
                </a:r>
                <a:r>
                  <a:rPr lang="en-US" sz="20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chiếc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bút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màu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</a:t>
                </a:r>
                <a:r>
                  <a:rPr lang="en-US" sz="20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Tỉ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giữa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bút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màu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của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hộp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to </a:t>
                </a:r>
                <a:r>
                  <a:rPr lang="en-US" sz="20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và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bút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màu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của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hộp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nhỏ </a:t>
                </a:r>
                <a:r>
                  <a:rPr lang="en-US" sz="20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là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CE29B49A-D5CA-8985-60A3-AFD6CDCA9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75" y="819150"/>
                <a:ext cx="3857625" cy="1524000"/>
              </a:xfrm>
              <a:prstGeom prst="wedgeRoundRectCallout">
                <a:avLst>
                  <a:gd name="adj1" fmla="val 13282"/>
                  <a:gd name="adj2" fmla="val 71875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 w="571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2247029-ACB0-4CE6-F5F8-7146C14251A6}"/>
              </a:ext>
            </a:extLst>
          </p:cNvPr>
          <p:cNvSpPr/>
          <p:nvPr/>
        </p:nvSpPr>
        <p:spPr>
          <a:xfrm>
            <a:off x="6391275" y="1543665"/>
            <a:ext cx="3857625" cy="917472"/>
          </a:xfrm>
          <a:prstGeom prst="wedgeRoundRectCallout">
            <a:avLst>
              <a:gd name="adj1" fmla="val 13282"/>
              <a:gd name="adj2" fmla="val 71875"/>
              <a:gd name="adj3" fmla="val 16667"/>
            </a:avLst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Hãy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thử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xem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mỗi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hộp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bao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nhiêu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bút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màu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36595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7510" y="200025"/>
            <a:ext cx="11403965" cy="64388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思源黑体 CN Bold" panose="020B080000000000000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FFEE45-F050-28C3-48A4-BEEFA2D3BA35}"/>
                  </a:ext>
                </a:extLst>
              </p:cNvPr>
              <p:cNvSpPr txBox="1"/>
              <p:nvPr/>
            </p:nvSpPr>
            <p:spPr>
              <a:xfrm>
                <a:off x="1114425" y="390525"/>
                <a:ext cx="10248900" cy="709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Bài</a:t>
                </a:r>
                <a:r>
                  <a:rPr lang="en-US" sz="2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toán</a:t>
                </a:r>
                <a:r>
                  <a:rPr lang="en-US" sz="28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:r>
                  <a:rPr lang="en-US" sz="28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Hiệu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của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hai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là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24, </a:t>
                </a:r>
                <a:r>
                  <a:rPr lang="en-US" sz="28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tỉ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của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hai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là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</a:t>
                </a:r>
                <a:r>
                  <a:rPr lang="en-US" sz="28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Tìm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hai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đó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FFEE45-F050-28C3-48A4-BEEFA2D3B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425" y="390525"/>
                <a:ext cx="10248900" cy="709938"/>
              </a:xfrm>
              <a:prstGeom prst="rect">
                <a:avLst/>
              </a:prstGeom>
              <a:blipFill>
                <a:blip r:embed="rId3"/>
                <a:stretch>
                  <a:fillRect l="-1249" b="-8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943E67A4-B48E-1390-617F-C43FB5F70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" y="1271587"/>
            <a:ext cx="1600200" cy="600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808B0A-0900-97D7-7C7E-03CD80BDE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2" y="2681287"/>
            <a:ext cx="4524375" cy="20097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1C9AC7F-B9AA-9011-1605-3F70D6FDC8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4362" y="2790825"/>
            <a:ext cx="292417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693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7510" y="200025"/>
            <a:ext cx="11403965" cy="643889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思源黑体 CN Bold" panose="020B0800000000000000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057DF2-74B5-7308-FF3E-5BC8D4AFD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" y="352425"/>
            <a:ext cx="1647825" cy="590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5BF7F8-4B8D-1861-19D9-1C47BDC30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1490662"/>
            <a:ext cx="4895850" cy="4086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371C06-34F0-8493-D873-BC72BF6CD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525" y="2176462"/>
            <a:ext cx="44196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711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t="-4000" r="-8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Box 80"/>
          <p:cNvSpPr txBox="1"/>
          <p:nvPr/>
        </p:nvSpPr>
        <p:spPr>
          <a:xfrm>
            <a:off x="2466253" y="75285"/>
            <a:ext cx="3309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Ta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có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sơ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đồ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437678" y="1666672"/>
            <a:ext cx="6626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Theo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sơ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đồ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hiệu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phần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bằng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nhau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là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208538" y="2137670"/>
            <a:ext cx="448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 – 3 = 2 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phần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8" name="Rectangle 12"/>
          <p:cNvSpPr>
            <a:spLocks noChangeArrowheads="1"/>
          </p:cNvSpPr>
          <p:nvPr/>
        </p:nvSpPr>
        <p:spPr bwMode="auto">
          <a:xfrm>
            <a:off x="3392045" y="778124"/>
            <a:ext cx="1079208" cy="333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bé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86" name="Rectangle 14"/>
          <p:cNvSpPr>
            <a:spLocks noChangeArrowheads="1"/>
          </p:cNvSpPr>
          <p:nvPr/>
        </p:nvSpPr>
        <p:spPr bwMode="auto">
          <a:xfrm>
            <a:off x="3392045" y="1213533"/>
            <a:ext cx="1079208" cy="352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lớn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653832" y="937034"/>
            <a:ext cx="1487886" cy="151733"/>
            <a:chOff x="972474" y="2338330"/>
            <a:chExt cx="1487886" cy="151733"/>
          </a:xfrm>
        </p:grpSpPr>
        <p:sp>
          <p:nvSpPr>
            <p:cNvPr id="87" name="Line 19"/>
            <p:cNvSpPr>
              <a:spLocks noChangeShapeType="1"/>
            </p:cNvSpPr>
            <p:nvPr/>
          </p:nvSpPr>
          <p:spPr bwMode="auto">
            <a:xfrm flipV="1">
              <a:off x="980646" y="2410946"/>
              <a:ext cx="1462571" cy="11326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93" name="Line 16"/>
            <p:cNvSpPr>
              <a:spLocks noChangeShapeType="1"/>
            </p:cNvSpPr>
            <p:nvPr/>
          </p:nvSpPr>
          <p:spPr bwMode="auto">
            <a:xfrm>
              <a:off x="1460672" y="2345979"/>
              <a:ext cx="0" cy="13268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96" name="Line 16"/>
            <p:cNvSpPr>
              <a:spLocks noChangeShapeType="1"/>
            </p:cNvSpPr>
            <p:nvPr/>
          </p:nvSpPr>
          <p:spPr bwMode="auto">
            <a:xfrm>
              <a:off x="1917435" y="2338330"/>
              <a:ext cx="0" cy="13268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97" name="Line 16"/>
            <p:cNvSpPr>
              <a:spLocks noChangeShapeType="1"/>
            </p:cNvSpPr>
            <p:nvPr/>
          </p:nvSpPr>
          <p:spPr bwMode="auto">
            <a:xfrm>
              <a:off x="972474" y="2355931"/>
              <a:ext cx="0" cy="13268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6" name="Line 16">
              <a:extLst>
                <a:ext uri="{FF2B5EF4-FFF2-40B4-BE49-F238E27FC236}">
                  <a16:creationId xmlns:a16="http://schemas.microsoft.com/office/drawing/2014/main" id="{68424D1D-3DA8-72F0-6B61-AA9D47E65C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0360" y="2357380"/>
              <a:ext cx="0" cy="132683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53832" y="1364230"/>
            <a:ext cx="2565772" cy="218572"/>
            <a:chOff x="4268387" y="2486910"/>
            <a:chExt cx="2565772" cy="218572"/>
          </a:xfrm>
        </p:grpSpPr>
        <p:grpSp>
          <p:nvGrpSpPr>
            <p:cNvPr id="3" name="Group 2"/>
            <p:cNvGrpSpPr/>
            <p:nvPr/>
          </p:nvGrpSpPr>
          <p:grpSpPr>
            <a:xfrm>
              <a:off x="4268387" y="2486910"/>
              <a:ext cx="2565772" cy="218572"/>
              <a:chOff x="972474" y="2765526"/>
              <a:chExt cx="2565772" cy="218572"/>
            </a:xfrm>
          </p:grpSpPr>
          <p:sp>
            <p:nvSpPr>
              <p:cNvPr id="98" name="Line 22"/>
              <p:cNvSpPr>
                <a:spLocks noChangeShapeType="1"/>
              </p:cNvSpPr>
              <p:nvPr/>
            </p:nvSpPr>
            <p:spPr bwMode="auto">
              <a:xfrm>
                <a:off x="972474" y="2875283"/>
                <a:ext cx="2537543" cy="2388"/>
              </a:xfrm>
              <a:prstGeom prst="line">
                <a:avLst/>
              </a:prstGeom>
              <a:ln w="28575">
                <a:solidFill>
                  <a:schemeClr val="bg1"/>
                </a:solidFill>
                <a:headEnd/>
                <a:tailEnd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  <p:sp>
            <p:nvSpPr>
              <p:cNvPr id="104" name="Line 30"/>
              <p:cNvSpPr>
                <a:spLocks noChangeShapeType="1"/>
              </p:cNvSpPr>
              <p:nvPr/>
            </p:nvSpPr>
            <p:spPr bwMode="auto">
              <a:xfrm flipV="1">
                <a:off x="2452396" y="2765526"/>
                <a:ext cx="0" cy="199522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  <p:sp>
            <p:nvSpPr>
              <p:cNvPr id="105" name="Line 30"/>
              <p:cNvSpPr>
                <a:spLocks noChangeShapeType="1"/>
              </p:cNvSpPr>
              <p:nvPr/>
            </p:nvSpPr>
            <p:spPr bwMode="auto">
              <a:xfrm flipV="1">
                <a:off x="1930674" y="2770673"/>
                <a:ext cx="0" cy="199522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  <p:sp>
            <p:nvSpPr>
              <p:cNvPr id="106" name="Line 30"/>
              <p:cNvSpPr>
                <a:spLocks noChangeShapeType="1"/>
              </p:cNvSpPr>
              <p:nvPr/>
            </p:nvSpPr>
            <p:spPr bwMode="auto">
              <a:xfrm flipV="1">
                <a:off x="1468392" y="2765526"/>
                <a:ext cx="0" cy="199522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  <p:sp>
            <p:nvSpPr>
              <p:cNvPr id="7" name="Line 30">
                <a:extLst>
                  <a:ext uri="{FF2B5EF4-FFF2-40B4-BE49-F238E27FC236}">
                    <a16:creationId xmlns:a16="http://schemas.microsoft.com/office/drawing/2014/main" id="{F8FC6D2D-63F1-548B-CD99-67DFE037A2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95321" y="2784576"/>
                <a:ext cx="0" cy="199522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  <p:sp>
            <p:nvSpPr>
              <p:cNvPr id="8" name="Line 30">
                <a:extLst>
                  <a:ext uri="{FF2B5EF4-FFF2-40B4-BE49-F238E27FC236}">
                    <a16:creationId xmlns:a16="http://schemas.microsoft.com/office/drawing/2014/main" id="{30B85B87-93AC-922C-F1F5-2AE5028BB5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38246" y="2784576"/>
                <a:ext cx="0" cy="199522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p:grpSp>
        <p:sp>
          <p:nvSpPr>
            <p:cNvPr id="107" name="Line 30"/>
            <p:cNvSpPr>
              <a:spLocks noChangeShapeType="1"/>
            </p:cNvSpPr>
            <p:nvPr/>
          </p:nvSpPr>
          <p:spPr bwMode="auto">
            <a:xfrm flipV="1">
              <a:off x="4276559" y="2486910"/>
              <a:ext cx="0" cy="199522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sp>
        <p:nvSpPr>
          <p:cNvPr id="110" name="AutoShape 33"/>
          <p:cNvSpPr>
            <a:spLocks/>
          </p:cNvSpPr>
          <p:nvPr/>
        </p:nvSpPr>
        <p:spPr bwMode="auto">
          <a:xfrm rot="16200000">
            <a:off x="6510413" y="757311"/>
            <a:ext cx="314180" cy="1047748"/>
          </a:xfrm>
          <a:prstGeom prst="rightBrace">
            <a:avLst>
              <a:gd name="adj1" fmla="val 35532"/>
              <a:gd name="adj2" fmla="val 50000"/>
            </a:avLst>
          </a:prstGeom>
          <a:noFill/>
          <a:ln w="285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111" name="Rectangle 34"/>
          <p:cNvSpPr>
            <a:spLocks noChangeArrowheads="1"/>
          </p:cNvSpPr>
          <p:nvPr/>
        </p:nvSpPr>
        <p:spPr bwMode="auto">
          <a:xfrm>
            <a:off x="6511271" y="755727"/>
            <a:ext cx="431683" cy="26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CD9E4-2A91-0BD5-62AE-96EBF126D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62" y="290830"/>
            <a:ext cx="1869533" cy="6946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20029D-4A4B-0849-05AC-A00BD1FF029A}"/>
              </a:ext>
            </a:extLst>
          </p:cNvPr>
          <p:cNvSpPr txBox="1"/>
          <p:nvPr/>
        </p:nvSpPr>
        <p:spPr>
          <a:xfrm>
            <a:off x="2838449" y="2600122"/>
            <a:ext cx="6292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Giá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trị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mỗi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phần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bằng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nhau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là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BE860F-4598-A35C-A3C0-6891D2F59090}"/>
              </a:ext>
            </a:extLst>
          </p:cNvPr>
          <p:cNvSpPr txBox="1"/>
          <p:nvPr/>
        </p:nvSpPr>
        <p:spPr>
          <a:xfrm>
            <a:off x="3170438" y="3033020"/>
            <a:ext cx="448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24 : 2 = 12 (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phần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84E12-C9DD-7987-7732-DF16E627C37B}"/>
              </a:ext>
            </a:extLst>
          </p:cNvPr>
          <p:cNvSpPr txBox="1"/>
          <p:nvPr/>
        </p:nvSpPr>
        <p:spPr>
          <a:xfrm>
            <a:off x="1943099" y="3466897"/>
            <a:ext cx="6292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bé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là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EB5BE2-938C-6400-3CDD-00CAD51C28B7}"/>
              </a:ext>
            </a:extLst>
          </p:cNvPr>
          <p:cNvSpPr txBox="1"/>
          <p:nvPr/>
        </p:nvSpPr>
        <p:spPr>
          <a:xfrm>
            <a:off x="3390899" y="3899795"/>
            <a:ext cx="4065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12 </a:t>
            </a:r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3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= 36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85929E-FAF0-9F68-5052-F8C0E5F9B514}"/>
              </a:ext>
            </a:extLst>
          </p:cNvPr>
          <p:cNvSpPr txBox="1"/>
          <p:nvPr/>
        </p:nvSpPr>
        <p:spPr>
          <a:xfrm>
            <a:off x="2028824" y="4295572"/>
            <a:ext cx="6292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lớn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là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9668C6-2129-93F7-A34C-147AB66DA86D}"/>
              </a:ext>
            </a:extLst>
          </p:cNvPr>
          <p:cNvSpPr txBox="1"/>
          <p:nvPr/>
        </p:nvSpPr>
        <p:spPr>
          <a:xfrm>
            <a:off x="3371849" y="4747520"/>
            <a:ext cx="4065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12 </a:t>
            </a:r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x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= 60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50485C-63AF-3B17-399A-B9BC3FEA74E3}"/>
              </a:ext>
            </a:extLst>
          </p:cNvPr>
          <p:cNvSpPr txBox="1"/>
          <p:nvPr/>
        </p:nvSpPr>
        <p:spPr>
          <a:xfrm>
            <a:off x="3886199" y="5366645"/>
            <a:ext cx="4065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Đáp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bé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36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lớn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là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60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8898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83" grpId="0"/>
      <p:bldP spid="68" grpId="0"/>
      <p:bldP spid="86" grpId="0"/>
      <p:bldP spid="110" grpId="0" animBg="1"/>
      <p:bldP spid="111" grpId="0"/>
      <p:bldP spid="9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312420" y="0"/>
            <a:ext cx="11567160" cy="6237605"/>
            <a:chOff x="492" y="0"/>
            <a:chExt cx="18216" cy="9823"/>
          </a:xfrm>
        </p:grpSpPr>
        <p:pic>
          <p:nvPicPr>
            <p:cNvPr id="5" name="图片 4" descr="44"/>
            <p:cNvPicPr>
              <a:picLocks noChangeAspect="1"/>
            </p:cNvPicPr>
            <p:nvPr/>
          </p:nvPicPr>
          <p:blipFill>
            <a:blip r:embed="rId3"/>
            <a:srcRect l="6361" t="16863" r="18978" b="17060"/>
            <a:stretch>
              <a:fillRect/>
            </a:stretch>
          </p:blipFill>
          <p:spPr>
            <a:xfrm>
              <a:off x="492" y="755"/>
              <a:ext cx="18217" cy="9069"/>
            </a:xfrm>
            <a:prstGeom prst="rect">
              <a:avLst/>
            </a:prstGeom>
          </p:spPr>
        </p:pic>
        <p:grpSp>
          <p:nvGrpSpPr>
            <p:cNvPr id="34" name="组合 33"/>
            <p:cNvGrpSpPr/>
            <p:nvPr/>
          </p:nvGrpSpPr>
          <p:grpSpPr>
            <a:xfrm>
              <a:off x="4196" y="0"/>
              <a:ext cx="10640" cy="1290"/>
              <a:chOff x="4196" y="0"/>
              <a:chExt cx="10640" cy="129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4196" y="0"/>
                <a:ext cx="577" cy="1291"/>
                <a:chOff x="2851" y="8"/>
                <a:chExt cx="610" cy="1365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2890" y="8"/>
                  <a:ext cx="531" cy="994"/>
                </a:xfrm>
                <a:prstGeom prst="rect">
                  <a:avLst/>
                </a:prstGeom>
                <a:gradFill>
                  <a:gsLst>
                    <a:gs pos="0">
                      <a:srgbClr val="4B3C2F"/>
                    </a:gs>
                    <a:gs pos="100000">
                      <a:srgbClr val="A97C50"/>
                    </a:gs>
                  </a:gsLst>
                  <a:lin ang="60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思源黑体 CN Bold" panose="020B0800000000000000"/>
                    <a:cs typeface="+mn-cs"/>
                  </a:endParaRPr>
                </a:p>
              </p:txBody>
            </p:sp>
            <p:sp>
              <p:nvSpPr>
                <p:cNvPr id="22" name="椭圆 21"/>
                <p:cNvSpPr/>
                <p:nvPr/>
              </p:nvSpPr>
              <p:spPr>
                <a:xfrm>
                  <a:off x="2851" y="763"/>
                  <a:ext cx="610" cy="610"/>
                </a:xfrm>
                <a:prstGeom prst="ellipse">
                  <a:avLst/>
                </a:prstGeom>
                <a:solidFill>
                  <a:srgbClr val="A97C50"/>
                </a:solidFill>
                <a:ln w="44450">
                  <a:solidFill>
                    <a:schemeClr val="bg1"/>
                  </a:solidFill>
                </a:ln>
                <a:effectLst>
                  <a:outerShdw blurRad="4699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思源黑体 CN Bold" panose="020B0800000000000000"/>
                    <a:cs typeface="+mn-cs"/>
                  </a:endParaRP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14260" y="0"/>
                <a:ext cx="577" cy="1291"/>
                <a:chOff x="2851" y="8"/>
                <a:chExt cx="610" cy="1365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2890" y="8"/>
                  <a:ext cx="531" cy="994"/>
                </a:xfrm>
                <a:prstGeom prst="rect">
                  <a:avLst/>
                </a:prstGeom>
                <a:gradFill>
                  <a:gsLst>
                    <a:gs pos="0">
                      <a:srgbClr val="4B3C2F"/>
                    </a:gs>
                    <a:gs pos="100000">
                      <a:srgbClr val="A97C50"/>
                    </a:gs>
                  </a:gsLst>
                  <a:lin ang="60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思源黑体 CN Bold" panose="020B0800000000000000"/>
                    <a:cs typeface="+mn-cs"/>
                  </a:endParaRPr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>
                  <a:off x="2851" y="763"/>
                  <a:ext cx="610" cy="610"/>
                </a:xfrm>
                <a:prstGeom prst="ellipse">
                  <a:avLst/>
                </a:prstGeom>
                <a:solidFill>
                  <a:srgbClr val="A97C50"/>
                </a:solidFill>
                <a:ln w="44450">
                  <a:solidFill>
                    <a:schemeClr val="bg1"/>
                  </a:solidFill>
                </a:ln>
                <a:effectLst>
                  <a:outerShdw blurRad="4699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思源黑体 CN Bold" panose="020B0800000000000000"/>
                    <a:cs typeface="+mn-cs"/>
                  </a:endParaRPr>
                </a:p>
              </p:txBody>
            </p:sp>
          </p:grpSp>
        </p:grpSp>
      </p:grpSp>
      <p:pic>
        <p:nvPicPr>
          <p:cNvPr id="10" name="图片 9" descr="588ku_8fce8f2a752e40fcc7345577636406eb_12548673"/>
          <p:cNvPicPr>
            <a:picLocks noChangeAspect="1"/>
          </p:cNvPicPr>
          <p:nvPr/>
        </p:nvPicPr>
        <p:blipFill>
          <a:blip r:embed="rId4"/>
          <a:srcRect t="7698" r="7698" b="12538"/>
          <a:stretch>
            <a:fillRect/>
          </a:stretch>
        </p:blipFill>
        <p:spPr>
          <a:xfrm rot="1920000" flipH="1">
            <a:off x="1332864" y="1175238"/>
            <a:ext cx="1784985" cy="1543050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727710" y="131445"/>
            <a:ext cx="10490200" cy="5298440"/>
            <a:chOff x="1146" y="207"/>
            <a:chExt cx="16520" cy="8344"/>
          </a:xfrm>
        </p:grpSpPr>
        <p:sp>
          <p:nvSpPr>
            <p:cNvPr id="27" name="椭圆 26"/>
            <p:cNvSpPr/>
            <p:nvPr/>
          </p:nvSpPr>
          <p:spPr>
            <a:xfrm>
              <a:off x="2169" y="8241"/>
              <a:ext cx="310" cy="310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Bold" panose="020B0800000000000000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146" y="3095"/>
              <a:ext cx="549" cy="54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Bold" panose="020B0800000000000000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5150" y="8002"/>
              <a:ext cx="549" cy="54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Bold" panose="020B0800000000000000"/>
                <a:cs typeface="+mn-cs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17118" y="207"/>
              <a:ext cx="548" cy="548"/>
            </a:xfrm>
            <a:prstGeom prst="triangle">
              <a:avLst/>
            </a:prstGeom>
            <a:noFill/>
            <a:ln>
              <a:solidFill>
                <a:srgbClr val="A97C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Bold" panose="020B0800000000000000"/>
                <a:cs typeface="+mn-cs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8400000">
              <a:off x="2278" y="1410"/>
              <a:ext cx="571" cy="548"/>
            </a:xfrm>
            <a:prstGeom prst="triangle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Bold" panose="020B0800000000000000"/>
                <a:cs typeface="+mn-cs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847357" y="1217717"/>
            <a:ext cx="2340610" cy="1506220"/>
            <a:chOff x="14655" y="-263"/>
            <a:chExt cx="3686" cy="2372"/>
          </a:xfrm>
        </p:grpSpPr>
        <p:pic>
          <p:nvPicPr>
            <p:cNvPr id="18" name="图片 17" descr="45"/>
            <p:cNvPicPr>
              <a:picLocks noChangeAspect="1"/>
            </p:cNvPicPr>
            <p:nvPr/>
          </p:nvPicPr>
          <p:blipFill>
            <a:blip r:embed="rId5"/>
            <a:srcRect l="56250" t="57535" r="19753" b="25000"/>
            <a:stretch>
              <a:fillRect/>
            </a:stretch>
          </p:blipFill>
          <p:spPr>
            <a:xfrm>
              <a:off x="14655" y="-263"/>
              <a:ext cx="3686" cy="2372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15511" y="-263"/>
              <a:ext cx="1814" cy="159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0" i="0" u="none" strike="noStrike" kern="1200" cap="none" spc="0" normalizeH="0" baseline="0" noProof="0" dirty="0">
                  <a:ln w="25400"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prstClr val="white">
                        <a:lumMod val="95000"/>
                        <a:alpha val="43137"/>
                      </a:prstClr>
                    </a:outerShdw>
                  </a:effectLst>
                  <a:uLnTx/>
                  <a:uFillTx/>
                  <a:latin typeface="#9Slide07 SFU Rhythm" panose="00000400000000000000" pitchFamily="2" charset="0"/>
                  <a:ea typeface="思源黑体 CN Bold" panose="020B0800000000000000" charset="-122"/>
                  <a:cs typeface="思源黑体 CN Normal" panose="020B0400000000000000" charset="-122"/>
                  <a:sym typeface="+mn-ea"/>
                </a:rPr>
                <a:t>3</a:t>
              </a:r>
              <a:endParaRPr kumimoji="0" lang="zh-CN" altLang="en-US" sz="6000" b="0" i="0" u="none" strike="noStrike" kern="1200" cap="none" spc="0" normalizeH="0" baseline="0" noProof="0" dirty="0">
                <a:ln w="2540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prstClr val="white">
                      <a:lumMod val="95000"/>
                      <a:alpha val="43137"/>
                    </a:prstClr>
                  </a:outerShdw>
                </a:effectLst>
                <a:uLnTx/>
                <a:uFillTx/>
                <a:latin typeface="#9Slide07 SFU Rhythm" panose="00000400000000000000" pitchFamily="2" charset="0"/>
                <a:ea typeface="思源黑体 CN Bold" panose="020B0800000000000000" charset="-122"/>
                <a:cs typeface="思源黑体 CN Normal" panose="020B0400000000000000" charset="-122"/>
                <a:sym typeface="+mn-ea"/>
              </a:endParaRPr>
            </a:p>
          </p:txBody>
        </p:sp>
      </p:grpSp>
      <p:pic>
        <p:nvPicPr>
          <p:cNvPr id="23" name="Picture 2" descr="Measure Vectors &amp; Illustrations for Free Download | Freepik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168" t="22641" r="38285" b="38256"/>
          <a:stretch/>
        </p:blipFill>
        <p:spPr bwMode="auto">
          <a:xfrm rot="15117238">
            <a:off x="8507660" y="2542107"/>
            <a:ext cx="3484881" cy="312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F9E8F4-26A0-385C-2F0E-5C637EC86E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2295" y="2012304"/>
            <a:ext cx="8852159" cy="31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713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7510" y="364490"/>
            <a:ext cx="11397615" cy="6128385"/>
          </a:xfrm>
          <a:prstGeom prst="rect">
            <a:avLst/>
          </a:prstGeom>
          <a:solidFill>
            <a:schemeClr val="bg1"/>
          </a:solidFill>
          <a:ln>
            <a:solidFill>
              <a:srgbClr val="F08A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思源黑体 CN Bold" panose="020B0800000000000000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57608-B4FD-816D-146D-38D1D6B05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519112"/>
            <a:ext cx="1781175" cy="883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987424-5F85-8D52-53A0-0F68CDAF5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1870989"/>
            <a:ext cx="10872787" cy="360112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1F8A73D-D5C6-4E7E-B300-446D5586CE51}"/>
              </a:ext>
            </a:extLst>
          </p:cNvPr>
          <p:cNvSpPr/>
          <p:nvPr/>
        </p:nvSpPr>
        <p:spPr>
          <a:xfrm>
            <a:off x="4619625" y="3971925"/>
            <a:ext cx="1019175" cy="54292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144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89E290-E28A-2C30-CE54-36A9D483F403}"/>
              </a:ext>
            </a:extLst>
          </p:cNvPr>
          <p:cNvSpPr/>
          <p:nvPr/>
        </p:nvSpPr>
        <p:spPr>
          <a:xfrm>
            <a:off x="4667250" y="4743450"/>
            <a:ext cx="1019175" cy="54292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64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29536F-8182-DDA5-72AD-0A00CA01A610}"/>
              </a:ext>
            </a:extLst>
          </p:cNvPr>
          <p:cNvSpPr/>
          <p:nvPr/>
        </p:nvSpPr>
        <p:spPr>
          <a:xfrm>
            <a:off x="7105650" y="3971925"/>
            <a:ext cx="1019175" cy="54292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704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61D5AB5-8773-D141-F45A-E21057CB9DCE}"/>
              </a:ext>
            </a:extLst>
          </p:cNvPr>
          <p:cNvSpPr/>
          <p:nvPr/>
        </p:nvSpPr>
        <p:spPr>
          <a:xfrm>
            <a:off x="7153275" y="4743450"/>
            <a:ext cx="1019175" cy="54292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512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FD5FFCE-69DC-E396-3186-38A9999F3E34}"/>
              </a:ext>
            </a:extLst>
          </p:cNvPr>
          <p:cNvSpPr/>
          <p:nvPr/>
        </p:nvSpPr>
        <p:spPr>
          <a:xfrm>
            <a:off x="9420226" y="4010025"/>
            <a:ext cx="1514474" cy="54292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1 250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DFAE122-C795-059F-E0F6-DC77D5C866C3}"/>
              </a:ext>
            </a:extLst>
          </p:cNvPr>
          <p:cNvSpPr/>
          <p:nvPr/>
        </p:nvSpPr>
        <p:spPr>
          <a:xfrm>
            <a:off x="9667875" y="4781550"/>
            <a:ext cx="1019175" cy="54292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250</a:t>
            </a:r>
          </a:p>
        </p:txBody>
      </p:sp>
    </p:spTree>
    <p:extLst>
      <p:ext uri="{BB962C8B-B14F-4D97-AF65-F5344CB8AC3E}">
        <p14:creationId xmlns:p14="http://schemas.microsoft.com/office/powerpoint/2010/main" val="33969480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7510" y="364490"/>
            <a:ext cx="11397615" cy="6128385"/>
          </a:xfrm>
          <a:prstGeom prst="rect">
            <a:avLst/>
          </a:prstGeom>
          <a:solidFill>
            <a:schemeClr val="bg1"/>
          </a:solidFill>
          <a:ln>
            <a:solidFill>
              <a:srgbClr val="F08A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思源黑体 CN Bold" panose="020B0800000000000000"/>
              <a:cs typeface="+mn-cs"/>
            </a:endParaRPr>
          </a:p>
        </p:txBody>
      </p:sp>
      <p:sp>
        <p:nvSpPr>
          <p:cNvPr id="34" name="圆角矩形 33"/>
          <p:cNvSpPr/>
          <p:nvPr/>
        </p:nvSpPr>
        <p:spPr bwMode="auto">
          <a:xfrm>
            <a:off x="579118" y="631954"/>
            <a:ext cx="1156970" cy="871726"/>
          </a:xfrm>
          <a:prstGeom prst="roundRect">
            <a:avLst/>
          </a:prstGeom>
          <a:solidFill>
            <a:srgbClr val="F08A04"/>
          </a:solidFill>
        </p:spPr>
        <p:txBody>
          <a:bodyPr vert="horz" wrap="square" lIns="91440" tIns="71755" rIns="91440" bIns="4572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思源黑体 CN Bold" panose="020B0800000000000000" charset="-122"/>
                <a:sym typeface="+mn-ea"/>
              </a:rPr>
              <a:t>Bài 2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1889121" y="535332"/>
                <a:ext cx="9940929" cy="138602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1"/>
                </a:solidFill>
                <a:prstDash val="sysDash"/>
              </a:ln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just">
                  <a:lnSpc>
                    <a:spcPct val="150000"/>
                  </a:lnSpc>
                  <a:defRPr sz="1100" spc="120">
                    <a:solidFill>
                      <a:schemeClr val="accent6">
                        <a:lumMod val="50000"/>
                      </a:schemeClr>
                    </a:solidFill>
                    <a:latin typeface="+mn-ea"/>
                  </a:defRPr>
                </a:lvl1pPr>
              </a:lstStyle>
              <a:p>
                <a:pPr lvl="0">
                  <a:lnSpc>
                    <a:spcPct val="100000"/>
                  </a:lnSpc>
                  <a:defRPr/>
                </a:pPr>
                <a:r>
                  <a:rPr lang="vi-VN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Cuộn dây màu đỏ có độ dài lớn hơn cuộn dây màu xanh là 50 m. Biết rằng cuộn dây màu xanh dài bằng 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𝟖</m:t>
                        </m:r>
                      </m:den>
                    </m:f>
                  </m:oMath>
                </a14:m>
                <a:r>
                  <a:rPr lang="vi-VN" sz="24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 cuộn dây màu đỏ. Tính độ dài mỗi cuộn dây.</a:t>
                </a:r>
                <a:endParaRPr kumimoji="0" lang="zh-CN" alt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121" y="535332"/>
                <a:ext cx="9940929" cy="1386020"/>
              </a:xfrm>
              <a:prstGeom prst="rect">
                <a:avLst/>
              </a:prstGeom>
              <a:blipFill>
                <a:blip r:embed="rId3"/>
                <a:stretch>
                  <a:fillRect l="-794" t="-2146" r="-733" b="-6009"/>
                </a:stretch>
              </a:blipFill>
              <a:ln w="38100"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F59BA84-2F63-F2F6-8FBC-E4C3EB857282}"/>
              </a:ext>
            </a:extLst>
          </p:cNvPr>
          <p:cNvSpPr txBox="1"/>
          <p:nvPr/>
        </p:nvSpPr>
        <p:spPr>
          <a:xfrm>
            <a:off x="2666278" y="2380335"/>
            <a:ext cx="3309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Ta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có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sơ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đồ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D04476A9-33EF-DCBF-8195-19405D85A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2070" y="3083174"/>
            <a:ext cx="1079208" cy="333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bé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0269B675-D08A-5C95-FE30-38539CC13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2070" y="3518583"/>
            <a:ext cx="1079208" cy="352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lớn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F730FCB-887C-6AB8-3D5A-D0FAD8A49FB5}"/>
              </a:ext>
            </a:extLst>
          </p:cNvPr>
          <p:cNvGrpSpPr/>
          <p:nvPr/>
        </p:nvGrpSpPr>
        <p:grpSpPr>
          <a:xfrm>
            <a:off x="4853857" y="3242084"/>
            <a:ext cx="1487886" cy="151733"/>
            <a:chOff x="972474" y="2338330"/>
            <a:chExt cx="1487886" cy="151733"/>
          </a:xfrm>
        </p:grpSpPr>
        <p:sp>
          <p:nvSpPr>
            <p:cNvPr id="8" name="Line 19">
              <a:extLst>
                <a:ext uri="{FF2B5EF4-FFF2-40B4-BE49-F238E27FC236}">
                  <a16:creationId xmlns:a16="http://schemas.microsoft.com/office/drawing/2014/main" id="{99431995-D3DD-6A98-B347-7925D941F1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0646" y="2410946"/>
              <a:ext cx="1462571" cy="11326"/>
            </a:xfrm>
            <a:prstGeom prst="line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0" name="Line 16">
              <a:extLst>
                <a:ext uri="{FF2B5EF4-FFF2-40B4-BE49-F238E27FC236}">
                  <a16:creationId xmlns:a16="http://schemas.microsoft.com/office/drawing/2014/main" id="{E4ACEA12-2788-40AF-8B60-74187F3B0F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0672" y="2345979"/>
              <a:ext cx="0" cy="132683"/>
            </a:xfrm>
            <a:prstGeom prst="line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1" name="Line 16">
              <a:extLst>
                <a:ext uri="{FF2B5EF4-FFF2-40B4-BE49-F238E27FC236}">
                  <a16:creationId xmlns:a16="http://schemas.microsoft.com/office/drawing/2014/main" id="{C6CA11F7-4567-AB33-2256-8E9E6C9A85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7435" y="2338330"/>
              <a:ext cx="0" cy="132683"/>
            </a:xfrm>
            <a:prstGeom prst="line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2" name="Line 16">
              <a:extLst>
                <a:ext uri="{FF2B5EF4-FFF2-40B4-BE49-F238E27FC236}">
                  <a16:creationId xmlns:a16="http://schemas.microsoft.com/office/drawing/2014/main" id="{08654F1E-1212-CE43-E1BB-90B37776C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2474" y="2355931"/>
              <a:ext cx="0" cy="132683"/>
            </a:xfrm>
            <a:prstGeom prst="line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3" name="Line 16">
              <a:extLst>
                <a:ext uri="{FF2B5EF4-FFF2-40B4-BE49-F238E27FC236}">
                  <a16:creationId xmlns:a16="http://schemas.microsoft.com/office/drawing/2014/main" id="{D586DF7C-E70F-6275-1E71-3612F6AEF7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60360" y="2357380"/>
              <a:ext cx="0" cy="132683"/>
            </a:xfrm>
            <a:prstGeom prst="line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702C96-518E-047D-4480-0356DF3C5774}"/>
              </a:ext>
            </a:extLst>
          </p:cNvPr>
          <p:cNvGrpSpPr/>
          <p:nvPr/>
        </p:nvGrpSpPr>
        <p:grpSpPr>
          <a:xfrm>
            <a:off x="4853857" y="3669280"/>
            <a:ext cx="4023443" cy="228097"/>
            <a:chOff x="4268387" y="2486910"/>
            <a:chExt cx="4023443" cy="22809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87F960B-DA23-4EF5-6252-1EA03A7A2987}"/>
                </a:ext>
              </a:extLst>
            </p:cNvPr>
            <p:cNvGrpSpPr/>
            <p:nvPr/>
          </p:nvGrpSpPr>
          <p:grpSpPr>
            <a:xfrm>
              <a:off x="4268387" y="2486910"/>
              <a:ext cx="4023443" cy="228097"/>
              <a:chOff x="972474" y="2765526"/>
              <a:chExt cx="4023443" cy="228097"/>
            </a:xfrm>
          </p:grpSpPr>
          <p:sp>
            <p:nvSpPr>
              <p:cNvPr id="17" name="Line 22">
                <a:extLst>
                  <a:ext uri="{FF2B5EF4-FFF2-40B4-BE49-F238E27FC236}">
                    <a16:creationId xmlns:a16="http://schemas.microsoft.com/office/drawing/2014/main" id="{BDBC7696-BC4E-BA26-78B0-4D0B5E5C0A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72474" y="2875283"/>
                <a:ext cx="4023443" cy="11914"/>
              </a:xfrm>
              <a:prstGeom prst="line">
                <a:avLst/>
              </a:prstGeom>
              <a:ln w="28575">
                <a:solidFill>
                  <a:srgbClr val="002060"/>
                </a:solidFill>
                <a:headEnd/>
                <a:tailEnd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  <p:sp>
            <p:nvSpPr>
              <p:cNvPr id="18" name="Line 30">
                <a:extLst>
                  <a:ext uri="{FF2B5EF4-FFF2-40B4-BE49-F238E27FC236}">
                    <a16:creationId xmlns:a16="http://schemas.microsoft.com/office/drawing/2014/main" id="{1CDD6650-382B-8D7B-A7CC-788488BF69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52396" y="2765526"/>
                <a:ext cx="0" cy="199522"/>
              </a:xfrm>
              <a:prstGeom prst="line">
                <a:avLst/>
              </a:prstGeom>
              <a:noFill/>
              <a:ln w="28575">
                <a:solidFill>
                  <a:srgbClr val="0020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  <p:sp>
            <p:nvSpPr>
              <p:cNvPr id="19" name="Line 30">
                <a:extLst>
                  <a:ext uri="{FF2B5EF4-FFF2-40B4-BE49-F238E27FC236}">
                    <a16:creationId xmlns:a16="http://schemas.microsoft.com/office/drawing/2014/main" id="{26FA5041-D025-5DCB-2E89-E3F5DB5554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30674" y="2770673"/>
                <a:ext cx="0" cy="199522"/>
              </a:xfrm>
              <a:prstGeom prst="line">
                <a:avLst/>
              </a:prstGeom>
              <a:noFill/>
              <a:ln w="28575">
                <a:solidFill>
                  <a:srgbClr val="0020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  <p:sp>
            <p:nvSpPr>
              <p:cNvPr id="20" name="Line 30">
                <a:extLst>
                  <a:ext uri="{FF2B5EF4-FFF2-40B4-BE49-F238E27FC236}">
                    <a16:creationId xmlns:a16="http://schemas.microsoft.com/office/drawing/2014/main" id="{D93956BD-ED55-E575-4C51-0A2A389406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68392" y="2765526"/>
                <a:ext cx="0" cy="199522"/>
              </a:xfrm>
              <a:prstGeom prst="line">
                <a:avLst/>
              </a:prstGeom>
              <a:noFill/>
              <a:ln w="28575">
                <a:solidFill>
                  <a:srgbClr val="0020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  <p:sp>
            <p:nvSpPr>
              <p:cNvPr id="21" name="Line 30">
                <a:extLst>
                  <a:ext uri="{FF2B5EF4-FFF2-40B4-BE49-F238E27FC236}">
                    <a16:creationId xmlns:a16="http://schemas.microsoft.com/office/drawing/2014/main" id="{3D4954DB-2CCF-A1EB-88FF-61FF529A99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95321" y="2784576"/>
                <a:ext cx="0" cy="199522"/>
              </a:xfrm>
              <a:prstGeom prst="line">
                <a:avLst/>
              </a:prstGeom>
              <a:noFill/>
              <a:ln w="28575">
                <a:solidFill>
                  <a:srgbClr val="0020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  <p:sp>
            <p:nvSpPr>
              <p:cNvPr id="22" name="Line 30">
                <a:extLst>
                  <a:ext uri="{FF2B5EF4-FFF2-40B4-BE49-F238E27FC236}">
                    <a16:creationId xmlns:a16="http://schemas.microsoft.com/office/drawing/2014/main" id="{EA259AFF-4F3C-A24B-E271-4C05093521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38246" y="2784576"/>
                <a:ext cx="0" cy="199522"/>
              </a:xfrm>
              <a:prstGeom prst="line">
                <a:avLst/>
              </a:prstGeom>
              <a:noFill/>
              <a:ln w="28575">
                <a:solidFill>
                  <a:srgbClr val="0020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  <p:sp>
            <p:nvSpPr>
              <p:cNvPr id="25" name="Line 30">
                <a:extLst>
                  <a:ext uri="{FF2B5EF4-FFF2-40B4-BE49-F238E27FC236}">
                    <a16:creationId xmlns:a16="http://schemas.microsoft.com/office/drawing/2014/main" id="{733E7E50-8BCE-5357-2988-46A9E045EF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43071" y="2794101"/>
                <a:ext cx="0" cy="199522"/>
              </a:xfrm>
              <a:prstGeom prst="line">
                <a:avLst/>
              </a:prstGeom>
              <a:noFill/>
              <a:ln w="28575">
                <a:solidFill>
                  <a:srgbClr val="0020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  <p:sp>
            <p:nvSpPr>
              <p:cNvPr id="27" name="Line 30">
                <a:extLst>
                  <a:ext uri="{FF2B5EF4-FFF2-40B4-BE49-F238E27FC236}">
                    <a16:creationId xmlns:a16="http://schemas.microsoft.com/office/drawing/2014/main" id="{62033552-EAA1-E1A7-78D9-3BC7EC6477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09796" y="2794101"/>
                <a:ext cx="0" cy="199522"/>
              </a:xfrm>
              <a:prstGeom prst="line">
                <a:avLst/>
              </a:prstGeom>
              <a:noFill/>
              <a:ln w="28575">
                <a:solidFill>
                  <a:srgbClr val="0020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  <p:sp>
            <p:nvSpPr>
              <p:cNvPr id="29" name="Line 30">
                <a:extLst>
                  <a:ext uri="{FF2B5EF4-FFF2-40B4-BE49-F238E27FC236}">
                    <a16:creationId xmlns:a16="http://schemas.microsoft.com/office/drawing/2014/main" id="{84DE9DCD-B615-0E03-7221-EEB92F9975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976521" y="2784576"/>
                <a:ext cx="0" cy="199522"/>
              </a:xfrm>
              <a:prstGeom prst="line">
                <a:avLst/>
              </a:prstGeom>
              <a:noFill/>
              <a:ln w="28575">
                <a:solidFill>
                  <a:srgbClr val="0020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p:grpSp>
        <p:sp>
          <p:nvSpPr>
            <p:cNvPr id="16" name="Line 30">
              <a:extLst>
                <a:ext uri="{FF2B5EF4-FFF2-40B4-BE49-F238E27FC236}">
                  <a16:creationId xmlns:a16="http://schemas.microsoft.com/office/drawing/2014/main" id="{6F879F89-FBE5-7929-E3A1-0D54D065B4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6559" y="2486910"/>
              <a:ext cx="0" cy="199522"/>
            </a:xfrm>
            <a:prstGeom prst="line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sp>
        <p:nvSpPr>
          <p:cNvPr id="30" name="AutoShape 33">
            <a:extLst>
              <a:ext uri="{FF2B5EF4-FFF2-40B4-BE49-F238E27FC236}">
                <a16:creationId xmlns:a16="http://schemas.microsoft.com/office/drawing/2014/main" id="{4DE6086F-2C73-42D5-DAE7-FA9B3D9CD147}"/>
              </a:ext>
            </a:extLst>
          </p:cNvPr>
          <p:cNvSpPr>
            <a:spLocks/>
          </p:cNvSpPr>
          <p:nvPr/>
        </p:nvSpPr>
        <p:spPr bwMode="auto">
          <a:xfrm rot="16200000">
            <a:off x="7415287" y="2271787"/>
            <a:ext cx="371330" cy="2533646"/>
          </a:xfrm>
          <a:prstGeom prst="rightBrace">
            <a:avLst>
              <a:gd name="adj1" fmla="val 35532"/>
              <a:gd name="adj2" fmla="val 50000"/>
            </a:avLst>
          </a:prstGeom>
          <a:noFill/>
          <a:ln w="28575">
            <a:solidFill>
              <a:srgbClr val="00206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31" name="Rectangle 34">
            <a:extLst>
              <a:ext uri="{FF2B5EF4-FFF2-40B4-BE49-F238E27FC236}">
                <a16:creationId xmlns:a16="http://schemas.microsoft.com/office/drawing/2014/main" id="{044B2DB0-0AF0-23C4-2043-6976481DA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8996" y="3003627"/>
            <a:ext cx="431683" cy="266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50 m</a:t>
            </a:r>
          </a:p>
        </p:txBody>
      </p:sp>
    </p:spTree>
    <p:extLst>
      <p:ext uri="{BB962C8B-B14F-4D97-AF65-F5344CB8AC3E}">
        <p14:creationId xmlns:p14="http://schemas.microsoft.com/office/powerpoint/2010/main" val="18788176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30" grpId="0" animBg="1"/>
      <p:bldP spid="3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7510" y="364490"/>
            <a:ext cx="11397615" cy="6128385"/>
          </a:xfrm>
          <a:prstGeom prst="rect">
            <a:avLst/>
          </a:prstGeom>
          <a:solidFill>
            <a:schemeClr val="bg1"/>
          </a:solidFill>
          <a:ln>
            <a:solidFill>
              <a:srgbClr val="F08A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思源黑体 CN Bold" panose="020B0800000000000000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97D43C-22A0-6FE7-BFA3-03CDFC1A2D88}"/>
              </a:ext>
            </a:extLst>
          </p:cNvPr>
          <p:cNvSpPr txBox="1"/>
          <p:nvPr/>
        </p:nvSpPr>
        <p:spPr>
          <a:xfrm>
            <a:off x="1828800" y="923925"/>
            <a:ext cx="877252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Bài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0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giải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algn="ctr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Theo sơ đồ, hiệu số phần bằng nhau là:</a:t>
            </a:r>
          </a:p>
          <a:p>
            <a:pPr algn="ctr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8 – 3 = 5 (phần)</a:t>
            </a:r>
          </a:p>
          <a:p>
            <a:pPr algn="ctr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Giá trị mỗi phần bằng nhau là:</a:t>
            </a:r>
          </a:p>
          <a:p>
            <a:pPr algn="ctr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50 : 5 = 10</a:t>
            </a:r>
          </a:p>
          <a:p>
            <a:pPr algn="ctr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Độ dài cuộn dây xanh là:</a:t>
            </a:r>
          </a:p>
          <a:p>
            <a:pPr algn="ctr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10 × 3 = 30 (m)</a:t>
            </a:r>
          </a:p>
          <a:p>
            <a:pPr algn="ctr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Độ dài cuộn dây đỏ là</a:t>
            </a:r>
          </a:p>
          <a:p>
            <a:pPr algn="ctr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30 + 50 = 80 (m)</a:t>
            </a:r>
          </a:p>
          <a:p>
            <a:pPr algn="ctr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Đáp số: Cuộn dây màu xanh: 30 m</a:t>
            </a:r>
          </a:p>
          <a:p>
            <a:pPr algn="ctr"/>
            <a:r>
              <a:rPr lang="en-US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          </a:t>
            </a:r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Cuộn dây màu đỏ: 80 m</a:t>
            </a:r>
          </a:p>
          <a:p>
            <a:endParaRPr lang="en-US" sz="28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442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1411605" y="2347"/>
            <a:ext cx="9368669" cy="5835722"/>
            <a:chOff x="492" y="-1523"/>
            <a:chExt cx="18217" cy="11347"/>
          </a:xfrm>
        </p:grpSpPr>
        <p:pic>
          <p:nvPicPr>
            <p:cNvPr id="5" name="图片 4" descr="44"/>
            <p:cNvPicPr>
              <a:picLocks noChangeAspect="1"/>
            </p:cNvPicPr>
            <p:nvPr/>
          </p:nvPicPr>
          <p:blipFill>
            <a:blip r:embed="rId3"/>
            <a:srcRect l="6361" t="16863" r="18978" b="17060"/>
            <a:stretch>
              <a:fillRect/>
            </a:stretch>
          </p:blipFill>
          <p:spPr>
            <a:xfrm>
              <a:off x="492" y="755"/>
              <a:ext cx="18217" cy="9069"/>
            </a:xfrm>
            <a:prstGeom prst="rect">
              <a:avLst/>
            </a:prstGeom>
          </p:spPr>
        </p:pic>
        <p:grpSp>
          <p:nvGrpSpPr>
            <p:cNvPr id="34" name="组合 33"/>
            <p:cNvGrpSpPr/>
            <p:nvPr/>
          </p:nvGrpSpPr>
          <p:grpSpPr>
            <a:xfrm>
              <a:off x="4196" y="-1523"/>
              <a:ext cx="10641" cy="2814"/>
              <a:chOff x="4196" y="-1523"/>
              <a:chExt cx="10641" cy="2814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4196" y="-1523"/>
                <a:ext cx="577" cy="2814"/>
                <a:chOff x="2851" y="-1602"/>
                <a:chExt cx="610" cy="2975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2890" y="-1602"/>
                  <a:ext cx="531" cy="2603"/>
                </a:xfrm>
                <a:prstGeom prst="rect">
                  <a:avLst/>
                </a:prstGeom>
                <a:gradFill>
                  <a:gsLst>
                    <a:gs pos="0">
                      <a:srgbClr val="4B3C2F"/>
                    </a:gs>
                    <a:gs pos="100000">
                      <a:srgbClr val="A97C50"/>
                    </a:gs>
                  </a:gsLst>
                  <a:lin ang="60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思源黑体 CN Bold" panose="020B0800000000000000"/>
                    <a:cs typeface="+mn-cs"/>
                  </a:endParaRPr>
                </a:p>
              </p:txBody>
            </p:sp>
            <p:sp>
              <p:nvSpPr>
                <p:cNvPr id="22" name="椭圆 21"/>
                <p:cNvSpPr/>
                <p:nvPr/>
              </p:nvSpPr>
              <p:spPr>
                <a:xfrm>
                  <a:off x="2851" y="763"/>
                  <a:ext cx="610" cy="610"/>
                </a:xfrm>
                <a:prstGeom prst="ellipse">
                  <a:avLst/>
                </a:prstGeom>
                <a:solidFill>
                  <a:srgbClr val="A97C50"/>
                </a:solidFill>
                <a:ln w="44450">
                  <a:solidFill>
                    <a:schemeClr val="bg1"/>
                  </a:solidFill>
                </a:ln>
                <a:effectLst>
                  <a:outerShdw blurRad="4699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思源黑体 CN Bold" panose="020B0800000000000000"/>
                    <a:cs typeface="+mn-cs"/>
                  </a:endParaRP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14260" y="-1523"/>
                <a:ext cx="577" cy="2814"/>
                <a:chOff x="2851" y="-1602"/>
                <a:chExt cx="610" cy="2975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2890" y="-1602"/>
                  <a:ext cx="531" cy="2603"/>
                </a:xfrm>
                <a:prstGeom prst="rect">
                  <a:avLst/>
                </a:prstGeom>
                <a:gradFill>
                  <a:gsLst>
                    <a:gs pos="0">
                      <a:srgbClr val="4B3C2F"/>
                    </a:gs>
                    <a:gs pos="100000">
                      <a:srgbClr val="A97C50"/>
                    </a:gs>
                  </a:gsLst>
                  <a:lin ang="60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思源黑体 CN Bold" panose="020B0800000000000000"/>
                    <a:cs typeface="+mn-cs"/>
                  </a:endParaRPr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>
                  <a:off x="2851" y="763"/>
                  <a:ext cx="610" cy="610"/>
                </a:xfrm>
                <a:prstGeom prst="ellipse">
                  <a:avLst/>
                </a:prstGeom>
                <a:solidFill>
                  <a:srgbClr val="A97C50"/>
                </a:solidFill>
                <a:ln w="44450">
                  <a:solidFill>
                    <a:schemeClr val="bg1"/>
                  </a:solidFill>
                </a:ln>
                <a:effectLst>
                  <a:outerShdw blurRad="4699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思源黑体 CN Bold" panose="020B0800000000000000"/>
                    <a:cs typeface="+mn-cs"/>
                  </a:endParaRPr>
                </a:p>
              </p:txBody>
            </p:sp>
          </p:grpSp>
        </p:grpSp>
      </p:grpSp>
      <p:pic>
        <p:nvPicPr>
          <p:cNvPr id="4" name="图片 3" descr="千库网_彩色美术画笔_元素编号12899755"/>
          <p:cNvPicPr>
            <a:picLocks noChangeAspect="1"/>
          </p:cNvPicPr>
          <p:nvPr/>
        </p:nvPicPr>
        <p:blipFill>
          <a:blip r:embed="rId4"/>
          <a:srcRect l="16964" r="25281" b="4906"/>
          <a:stretch>
            <a:fillRect/>
          </a:stretch>
        </p:blipFill>
        <p:spPr>
          <a:xfrm>
            <a:off x="260985" y="3222625"/>
            <a:ext cx="2062480" cy="339788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455930" y="131445"/>
            <a:ext cx="11328400" cy="4235450"/>
            <a:chOff x="718" y="207"/>
            <a:chExt cx="17840" cy="6670"/>
          </a:xfrm>
        </p:grpSpPr>
        <p:sp>
          <p:nvSpPr>
            <p:cNvPr id="27" name="椭圆 26"/>
            <p:cNvSpPr/>
            <p:nvPr/>
          </p:nvSpPr>
          <p:spPr>
            <a:xfrm>
              <a:off x="2410" y="6567"/>
              <a:ext cx="310" cy="310"/>
            </a:xfrm>
            <a:prstGeom prst="ellipse">
              <a:avLst/>
            </a:prstGeom>
            <a:noFill/>
            <a:ln>
              <a:solidFill>
                <a:srgbClr val="A97C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Bold" panose="020B0800000000000000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718" y="4046"/>
              <a:ext cx="549" cy="549"/>
            </a:xfrm>
            <a:prstGeom prst="ellipse">
              <a:avLst/>
            </a:prstGeom>
            <a:noFill/>
            <a:ln>
              <a:solidFill>
                <a:srgbClr val="A97C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Bold" panose="020B0800000000000000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8009" y="3931"/>
              <a:ext cx="549" cy="549"/>
            </a:xfrm>
            <a:prstGeom prst="ellipse">
              <a:avLst/>
            </a:prstGeom>
            <a:noFill/>
            <a:ln>
              <a:solidFill>
                <a:srgbClr val="A97C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Bold" panose="020B0800000000000000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>
              <a:off x="17118" y="207"/>
              <a:ext cx="548" cy="548"/>
            </a:xfrm>
            <a:prstGeom prst="triangle">
              <a:avLst/>
            </a:prstGeom>
            <a:noFill/>
            <a:ln>
              <a:solidFill>
                <a:srgbClr val="A97C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Bold" panose="020B0800000000000000"/>
                <a:cs typeface="+mn-cs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8400000">
              <a:off x="1901" y="874"/>
              <a:ext cx="571" cy="548"/>
            </a:xfrm>
            <a:prstGeom prst="triangle">
              <a:avLst/>
            </a:prstGeom>
            <a:noFill/>
            <a:ln>
              <a:solidFill>
                <a:srgbClr val="A97C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Bold" panose="020B0800000000000000"/>
                <a:cs typeface="+mn-cs"/>
              </a:endParaRPr>
            </a:p>
          </p:txBody>
        </p:sp>
      </p:grpSp>
      <p:cxnSp>
        <p:nvCxnSpPr>
          <p:cNvPr id="33" name="直接连接符 32"/>
          <p:cNvCxnSpPr/>
          <p:nvPr/>
        </p:nvCxnSpPr>
        <p:spPr>
          <a:xfrm>
            <a:off x="2683426" y="3827934"/>
            <a:ext cx="7152005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763" y="2149926"/>
            <a:ext cx="4041998" cy="4237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216C7-E52A-A0A9-1638-C5D97CE7C4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0064" y="1142021"/>
            <a:ext cx="4791871" cy="499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450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1411605" y="2347"/>
            <a:ext cx="9368669" cy="5835722"/>
            <a:chOff x="492" y="-1523"/>
            <a:chExt cx="18217" cy="11347"/>
          </a:xfrm>
        </p:grpSpPr>
        <p:pic>
          <p:nvPicPr>
            <p:cNvPr id="5" name="图片 4" descr="44"/>
            <p:cNvPicPr>
              <a:picLocks noChangeAspect="1"/>
            </p:cNvPicPr>
            <p:nvPr/>
          </p:nvPicPr>
          <p:blipFill>
            <a:blip r:embed="rId3"/>
            <a:srcRect l="6361" t="16863" r="18978" b="17060"/>
            <a:stretch>
              <a:fillRect/>
            </a:stretch>
          </p:blipFill>
          <p:spPr>
            <a:xfrm>
              <a:off x="492" y="755"/>
              <a:ext cx="18217" cy="9069"/>
            </a:xfrm>
            <a:prstGeom prst="rect">
              <a:avLst/>
            </a:prstGeom>
          </p:spPr>
        </p:pic>
        <p:grpSp>
          <p:nvGrpSpPr>
            <p:cNvPr id="34" name="组合 33"/>
            <p:cNvGrpSpPr/>
            <p:nvPr/>
          </p:nvGrpSpPr>
          <p:grpSpPr>
            <a:xfrm>
              <a:off x="4196" y="-1523"/>
              <a:ext cx="10641" cy="2814"/>
              <a:chOff x="4196" y="-1523"/>
              <a:chExt cx="10641" cy="2814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4196" y="-1523"/>
                <a:ext cx="577" cy="2814"/>
                <a:chOff x="2851" y="-1602"/>
                <a:chExt cx="610" cy="2975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2890" y="-1602"/>
                  <a:ext cx="531" cy="2603"/>
                </a:xfrm>
                <a:prstGeom prst="rect">
                  <a:avLst/>
                </a:prstGeom>
                <a:gradFill>
                  <a:gsLst>
                    <a:gs pos="0">
                      <a:srgbClr val="4B3C2F"/>
                    </a:gs>
                    <a:gs pos="100000">
                      <a:srgbClr val="A97C50"/>
                    </a:gs>
                  </a:gsLst>
                  <a:lin ang="60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思源黑体 CN Bold" panose="020B0800000000000000"/>
                    <a:cs typeface="+mn-cs"/>
                  </a:endParaRPr>
                </a:p>
              </p:txBody>
            </p:sp>
            <p:sp>
              <p:nvSpPr>
                <p:cNvPr id="22" name="椭圆 21"/>
                <p:cNvSpPr/>
                <p:nvPr/>
              </p:nvSpPr>
              <p:spPr>
                <a:xfrm>
                  <a:off x="2851" y="763"/>
                  <a:ext cx="610" cy="610"/>
                </a:xfrm>
                <a:prstGeom prst="ellipse">
                  <a:avLst/>
                </a:prstGeom>
                <a:solidFill>
                  <a:srgbClr val="A97C50"/>
                </a:solidFill>
                <a:ln w="44450">
                  <a:solidFill>
                    <a:schemeClr val="bg1"/>
                  </a:solidFill>
                </a:ln>
                <a:effectLst>
                  <a:outerShdw blurRad="4699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思源黑体 CN Bold" panose="020B0800000000000000"/>
                    <a:cs typeface="+mn-cs"/>
                  </a:endParaRP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14260" y="-1523"/>
                <a:ext cx="577" cy="2814"/>
                <a:chOff x="2851" y="-1602"/>
                <a:chExt cx="610" cy="2975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2890" y="-1602"/>
                  <a:ext cx="531" cy="2603"/>
                </a:xfrm>
                <a:prstGeom prst="rect">
                  <a:avLst/>
                </a:prstGeom>
                <a:gradFill>
                  <a:gsLst>
                    <a:gs pos="0">
                      <a:srgbClr val="4B3C2F"/>
                    </a:gs>
                    <a:gs pos="100000">
                      <a:srgbClr val="A97C50"/>
                    </a:gs>
                  </a:gsLst>
                  <a:lin ang="60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思源黑体 CN Bold" panose="020B0800000000000000"/>
                    <a:cs typeface="+mn-cs"/>
                  </a:endParaRPr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>
                  <a:off x="2851" y="763"/>
                  <a:ext cx="610" cy="610"/>
                </a:xfrm>
                <a:prstGeom prst="ellipse">
                  <a:avLst/>
                </a:prstGeom>
                <a:solidFill>
                  <a:srgbClr val="A97C50"/>
                </a:solidFill>
                <a:ln w="44450">
                  <a:solidFill>
                    <a:schemeClr val="bg1"/>
                  </a:solidFill>
                </a:ln>
                <a:effectLst>
                  <a:outerShdw blurRad="4699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思源黑体 CN Bold" panose="020B0800000000000000"/>
                    <a:cs typeface="+mn-cs"/>
                  </a:endParaRPr>
                </a:p>
              </p:txBody>
            </p:sp>
          </p:grpSp>
        </p:grpSp>
      </p:grpSp>
      <p:pic>
        <p:nvPicPr>
          <p:cNvPr id="4" name="图片 3" descr="千库网_彩色美术画笔_元素编号12899755"/>
          <p:cNvPicPr>
            <a:picLocks noChangeAspect="1"/>
          </p:cNvPicPr>
          <p:nvPr/>
        </p:nvPicPr>
        <p:blipFill>
          <a:blip r:embed="rId4"/>
          <a:srcRect l="16964" r="25281" b="4906"/>
          <a:stretch>
            <a:fillRect/>
          </a:stretch>
        </p:blipFill>
        <p:spPr>
          <a:xfrm>
            <a:off x="260985" y="3222625"/>
            <a:ext cx="2062480" cy="339788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455930" y="131445"/>
            <a:ext cx="11328400" cy="4235450"/>
            <a:chOff x="718" y="207"/>
            <a:chExt cx="17840" cy="6670"/>
          </a:xfrm>
        </p:grpSpPr>
        <p:sp>
          <p:nvSpPr>
            <p:cNvPr id="27" name="椭圆 26"/>
            <p:cNvSpPr/>
            <p:nvPr/>
          </p:nvSpPr>
          <p:spPr>
            <a:xfrm>
              <a:off x="2410" y="6567"/>
              <a:ext cx="310" cy="310"/>
            </a:xfrm>
            <a:prstGeom prst="ellipse">
              <a:avLst/>
            </a:prstGeom>
            <a:noFill/>
            <a:ln>
              <a:solidFill>
                <a:srgbClr val="A97C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思源黑体 CN Bold" panose="020B0800000000000000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718" y="4046"/>
              <a:ext cx="549" cy="549"/>
            </a:xfrm>
            <a:prstGeom prst="ellipse">
              <a:avLst/>
            </a:prstGeom>
            <a:noFill/>
            <a:ln>
              <a:solidFill>
                <a:srgbClr val="A97C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思源黑体 CN Bold" panose="020B0800000000000000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8009" y="3931"/>
              <a:ext cx="549" cy="549"/>
            </a:xfrm>
            <a:prstGeom prst="ellipse">
              <a:avLst/>
            </a:prstGeom>
            <a:noFill/>
            <a:ln>
              <a:solidFill>
                <a:srgbClr val="A97C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思源黑体 CN Bold" panose="020B0800000000000000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>
              <a:off x="17118" y="207"/>
              <a:ext cx="548" cy="548"/>
            </a:xfrm>
            <a:prstGeom prst="triangle">
              <a:avLst/>
            </a:prstGeom>
            <a:noFill/>
            <a:ln>
              <a:solidFill>
                <a:srgbClr val="A97C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思源黑体 CN Bold" panose="020B0800000000000000"/>
                <a:cs typeface="+mn-cs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8400000">
              <a:off x="1901" y="874"/>
              <a:ext cx="571" cy="548"/>
            </a:xfrm>
            <a:prstGeom prst="triangle">
              <a:avLst/>
            </a:prstGeom>
            <a:noFill/>
            <a:ln>
              <a:solidFill>
                <a:srgbClr val="A97C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思源黑体 CN Bold" panose="020B0800000000000000"/>
                <a:cs typeface="+mn-cs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763" y="2149926"/>
            <a:ext cx="4041998" cy="42370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040AA9-BA3D-6B93-3B13-78EFB69AC50C}"/>
              </a:ext>
            </a:extLst>
          </p:cNvPr>
          <p:cNvSpPr txBox="1"/>
          <p:nvPr/>
        </p:nvSpPr>
        <p:spPr>
          <a:xfrm>
            <a:off x="2819400" y="2524125"/>
            <a:ext cx="6591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Khi </a:t>
            </a:r>
            <a:r>
              <a:rPr lang="en-US" sz="32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giải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bài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toán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tìm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hai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khi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biết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hiệu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tỉ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hai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đó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ta </a:t>
            </a:r>
            <a:r>
              <a:rPr lang="en-US" sz="32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thể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tiến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hành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theo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bước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nào</a:t>
            </a:r>
            <a:r>
              <a:rPr lang="en-US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370294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1411605" y="2347"/>
            <a:ext cx="9368669" cy="5835722"/>
            <a:chOff x="492" y="-1523"/>
            <a:chExt cx="18217" cy="11347"/>
          </a:xfrm>
        </p:grpSpPr>
        <p:pic>
          <p:nvPicPr>
            <p:cNvPr id="5" name="图片 4" descr="44"/>
            <p:cNvPicPr>
              <a:picLocks noChangeAspect="1"/>
            </p:cNvPicPr>
            <p:nvPr/>
          </p:nvPicPr>
          <p:blipFill>
            <a:blip r:embed="rId3"/>
            <a:srcRect l="6361" t="16863" r="18978" b="17060"/>
            <a:stretch>
              <a:fillRect/>
            </a:stretch>
          </p:blipFill>
          <p:spPr>
            <a:xfrm>
              <a:off x="492" y="755"/>
              <a:ext cx="18217" cy="9069"/>
            </a:xfrm>
            <a:prstGeom prst="rect">
              <a:avLst/>
            </a:prstGeom>
          </p:spPr>
        </p:pic>
        <p:grpSp>
          <p:nvGrpSpPr>
            <p:cNvPr id="34" name="组合 33"/>
            <p:cNvGrpSpPr/>
            <p:nvPr/>
          </p:nvGrpSpPr>
          <p:grpSpPr>
            <a:xfrm>
              <a:off x="4196" y="-1523"/>
              <a:ext cx="10641" cy="2814"/>
              <a:chOff x="4196" y="-1523"/>
              <a:chExt cx="10641" cy="2814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4196" y="-1523"/>
                <a:ext cx="577" cy="2814"/>
                <a:chOff x="2851" y="-1602"/>
                <a:chExt cx="610" cy="2975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2890" y="-1602"/>
                  <a:ext cx="531" cy="2603"/>
                </a:xfrm>
                <a:prstGeom prst="rect">
                  <a:avLst/>
                </a:prstGeom>
                <a:gradFill>
                  <a:gsLst>
                    <a:gs pos="0">
                      <a:srgbClr val="4B3C2F"/>
                    </a:gs>
                    <a:gs pos="100000">
                      <a:srgbClr val="A97C50"/>
                    </a:gs>
                  </a:gsLst>
                  <a:lin ang="60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思源黑体 CN Bold" panose="020B0800000000000000"/>
                    <a:cs typeface="+mn-cs"/>
                  </a:endParaRPr>
                </a:p>
              </p:txBody>
            </p:sp>
            <p:sp>
              <p:nvSpPr>
                <p:cNvPr id="22" name="椭圆 21"/>
                <p:cNvSpPr/>
                <p:nvPr/>
              </p:nvSpPr>
              <p:spPr>
                <a:xfrm>
                  <a:off x="2851" y="763"/>
                  <a:ext cx="610" cy="610"/>
                </a:xfrm>
                <a:prstGeom prst="ellipse">
                  <a:avLst/>
                </a:prstGeom>
                <a:solidFill>
                  <a:srgbClr val="A97C50"/>
                </a:solidFill>
                <a:ln w="44450">
                  <a:solidFill>
                    <a:schemeClr val="bg1"/>
                  </a:solidFill>
                </a:ln>
                <a:effectLst>
                  <a:outerShdw blurRad="4699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思源黑体 CN Bold" panose="020B0800000000000000"/>
                    <a:cs typeface="+mn-cs"/>
                  </a:endParaRP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14260" y="-1523"/>
                <a:ext cx="577" cy="2814"/>
                <a:chOff x="2851" y="-1602"/>
                <a:chExt cx="610" cy="2975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2890" y="-1602"/>
                  <a:ext cx="531" cy="2603"/>
                </a:xfrm>
                <a:prstGeom prst="rect">
                  <a:avLst/>
                </a:prstGeom>
                <a:gradFill>
                  <a:gsLst>
                    <a:gs pos="0">
                      <a:srgbClr val="4B3C2F"/>
                    </a:gs>
                    <a:gs pos="100000">
                      <a:srgbClr val="A97C50"/>
                    </a:gs>
                  </a:gsLst>
                  <a:lin ang="60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思源黑体 CN Bold" panose="020B0800000000000000"/>
                    <a:cs typeface="+mn-cs"/>
                  </a:endParaRPr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>
                  <a:off x="2851" y="763"/>
                  <a:ext cx="610" cy="610"/>
                </a:xfrm>
                <a:prstGeom prst="ellipse">
                  <a:avLst/>
                </a:prstGeom>
                <a:solidFill>
                  <a:srgbClr val="A97C50"/>
                </a:solidFill>
                <a:ln w="44450">
                  <a:solidFill>
                    <a:schemeClr val="bg1"/>
                  </a:solidFill>
                </a:ln>
                <a:effectLst>
                  <a:outerShdw blurRad="4699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思源黑体 CN Bold" panose="020B0800000000000000"/>
                    <a:cs typeface="+mn-cs"/>
                  </a:endParaRPr>
                </a:p>
              </p:txBody>
            </p:sp>
          </p:grpSp>
        </p:grpSp>
      </p:grpSp>
      <p:pic>
        <p:nvPicPr>
          <p:cNvPr id="4" name="图片 3" descr="千库网_彩色美术画笔_元素编号12899755"/>
          <p:cNvPicPr>
            <a:picLocks noChangeAspect="1"/>
          </p:cNvPicPr>
          <p:nvPr/>
        </p:nvPicPr>
        <p:blipFill>
          <a:blip r:embed="rId4"/>
          <a:srcRect l="16964" r="25281" b="4906"/>
          <a:stretch>
            <a:fillRect/>
          </a:stretch>
        </p:blipFill>
        <p:spPr>
          <a:xfrm>
            <a:off x="260985" y="3222625"/>
            <a:ext cx="2062480" cy="339788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455930" y="131445"/>
            <a:ext cx="11328400" cy="4235450"/>
            <a:chOff x="718" y="207"/>
            <a:chExt cx="17840" cy="6670"/>
          </a:xfrm>
        </p:grpSpPr>
        <p:sp>
          <p:nvSpPr>
            <p:cNvPr id="27" name="椭圆 26"/>
            <p:cNvSpPr/>
            <p:nvPr/>
          </p:nvSpPr>
          <p:spPr>
            <a:xfrm>
              <a:off x="2410" y="6567"/>
              <a:ext cx="310" cy="310"/>
            </a:xfrm>
            <a:prstGeom prst="ellipse">
              <a:avLst/>
            </a:prstGeom>
            <a:noFill/>
            <a:ln>
              <a:solidFill>
                <a:srgbClr val="A97C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Bold" panose="020B0800000000000000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718" y="4046"/>
              <a:ext cx="549" cy="549"/>
            </a:xfrm>
            <a:prstGeom prst="ellipse">
              <a:avLst/>
            </a:prstGeom>
            <a:noFill/>
            <a:ln>
              <a:solidFill>
                <a:srgbClr val="A97C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Bold" panose="020B0800000000000000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8009" y="3931"/>
              <a:ext cx="549" cy="549"/>
            </a:xfrm>
            <a:prstGeom prst="ellipse">
              <a:avLst/>
            </a:prstGeom>
            <a:noFill/>
            <a:ln>
              <a:solidFill>
                <a:srgbClr val="A97C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Bold" panose="020B0800000000000000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>
              <a:off x="17118" y="207"/>
              <a:ext cx="548" cy="548"/>
            </a:xfrm>
            <a:prstGeom prst="triangle">
              <a:avLst/>
            </a:prstGeom>
            <a:noFill/>
            <a:ln>
              <a:solidFill>
                <a:srgbClr val="A97C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Bold" panose="020B0800000000000000"/>
                <a:cs typeface="+mn-cs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8400000">
              <a:off x="1901" y="874"/>
              <a:ext cx="571" cy="548"/>
            </a:xfrm>
            <a:prstGeom prst="triangle">
              <a:avLst/>
            </a:prstGeom>
            <a:noFill/>
            <a:ln>
              <a:solidFill>
                <a:srgbClr val="A97C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Bold" panose="020B0800000000000000"/>
                <a:cs typeface="+mn-cs"/>
              </a:endParaRPr>
            </a:p>
          </p:txBody>
        </p:sp>
      </p:grpSp>
      <p:cxnSp>
        <p:nvCxnSpPr>
          <p:cNvPr id="33" name="直接连接符 32"/>
          <p:cNvCxnSpPr/>
          <p:nvPr/>
        </p:nvCxnSpPr>
        <p:spPr>
          <a:xfrm>
            <a:off x="2683426" y="3827934"/>
            <a:ext cx="7152005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763" y="2149926"/>
            <a:ext cx="4041998" cy="4237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8755EF-4D4F-16EA-F2A2-09F37FABA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0816" y="1045631"/>
            <a:ext cx="4797968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63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7510" y="364490"/>
            <a:ext cx="11397615" cy="6128385"/>
          </a:xfrm>
          <a:prstGeom prst="rect">
            <a:avLst/>
          </a:prstGeom>
          <a:solidFill>
            <a:schemeClr val="bg1"/>
          </a:solidFill>
          <a:ln>
            <a:solidFill>
              <a:srgbClr val="F08A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思源黑体 CN Bold" panose="020B0800000000000000"/>
              <a:cs typeface="+mn-cs"/>
            </a:endParaRPr>
          </a:p>
        </p:txBody>
      </p:sp>
      <p:sp>
        <p:nvSpPr>
          <p:cNvPr id="3" name="Folded Corner 3">
            <a:extLst>
              <a:ext uri="{FF2B5EF4-FFF2-40B4-BE49-F238E27FC236}">
                <a16:creationId xmlns:a16="http://schemas.microsoft.com/office/drawing/2014/main" id="{FA7EF3A1-5A28-3A24-F8F6-973A0E746683}"/>
              </a:ext>
            </a:extLst>
          </p:cNvPr>
          <p:cNvSpPr/>
          <p:nvPr/>
        </p:nvSpPr>
        <p:spPr bwMode="auto">
          <a:xfrm>
            <a:off x="2514600" y="1219200"/>
            <a:ext cx="7772400" cy="3810000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Arial"/>
              </a:rPr>
              <a:t>         </a:t>
            </a:r>
            <a:r>
              <a:rPr lang="en-US" sz="2800" dirty="0">
                <a:solidFill>
                  <a:srgbClr val="0033CC"/>
                </a:solidFill>
                <a:latin typeface="Arial"/>
              </a:rPr>
              <a:t>Khi </a:t>
            </a:r>
            <a:r>
              <a:rPr lang="en-US" sz="2800" dirty="0" err="1">
                <a:solidFill>
                  <a:srgbClr val="0033CC"/>
                </a:solidFill>
                <a:latin typeface="Arial"/>
              </a:rPr>
              <a:t>giải</a:t>
            </a:r>
            <a:r>
              <a:rPr lang="en-US" sz="2800" dirty="0">
                <a:solidFill>
                  <a:srgbClr val="0033CC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0033CC"/>
                </a:solidFill>
                <a:latin typeface="Arial"/>
              </a:rPr>
              <a:t>bài</a:t>
            </a:r>
            <a:r>
              <a:rPr lang="en-US" sz="2800" dirty="0">
                <a:solidFill>
                  <a:srgbClr val="0033CC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0033CC"/>
                </a:solidFill>
                <a:latin typeface="Arial"/>
              </a:rPr>
              <a:t>toán</a:t>
            </a:r>
            <a:r>
              <a:rPr lang="en-US" sz="2800" dirty="0">
                <a:solidFill>
                  <a:srgbClr val="0033CC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/>
              </a:rPr>
              <a:t>Tìm</a:t>
            </a:r>
            <a:r>
              <a:rPr lang="en-US" sz="280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/>
              </a:rPr>
              <a:t>hai</a:t>
            </a:r>
            <a:r>
              <a:rPr lang="en-US" sz="280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/>
              </a:rPr>
              <a:t>số</a:t>
            </a:r>
            <a:r>
              <a:rPr lang="en-US" sz="280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/>
              </a:rPr>
              <a:t>khi</a:t>
            </a:r>
            <a:r>
              <a:rPr lang="en-US" sz="280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/>
              </a:rPr>
              <a:t>biết</a:t>
            </a:r>
            <a:r>
              <a:rPr lang="en-US" sz="280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/>
              </a:rPr>
              <a:t>hiệu</a:t>
            </a:r>
            <a:r>
              <a:rPr lang="en-US" sz="280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/>
              </a:rPr>
              <a:t>và</a:t>
            </a:r>
            <a:r>
              <a:rPr lang="en-US" sz="280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/>
              </a:rPr>
              <a:t>tỉ</a:t>
            </a:r>
            <a:r>
              <a:rPr lang="en-US" sz="280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/>
              </a:rPr>
              <a:t>số</a:t>
            </a:r>
            <a:r>
              <a:rPr lang="en-US" sz="280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/>
              </a:rPr>
              <a:t>của</a:t>
            </a:r>
            <a:r>
              <a:rPr lang="en-US" sz="280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/>
              </a:rPr>
              <a:t>hai</a:t>
            </a:r>
            <a:r>
              <a:rPr lang="en-US" sz="280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/>
              </a:rPr>
              <a:t>số</a:t>
            </a:r>
            <a:r>
              <a:rPr lang="en-US" sz="280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/>
              </a:rPr>
              <a:t>đó</a:t>
            </a:r>
            <a:r>
              <a:rPr lang="en-US" sz="2800" dirty="0">
                <a:solidFill>
                  <a:srgbClr val="000000"/>
                </a:solidFill>
                <a:latin typeface="Arial"/>
              </a:rPr>
              <a:t>, </a:t>
            </a:r>
            <a:r>
              <a:rPr lang="en-US" sz="2800" dirty="0">
                <a:solidFill>
                  <a:srgbClr val="0033CC"/>
                </a:solidFill>
                <a:latin typeface="Arial"/>
              </a:rPr>
              <a:t>ta </a:t>
            </a:r>
            <a:r>
              <a:rPr lang="en-US" sz="2800" dirty="0" err="1">
                <a:solidFill>
                  <a:srgbClr val="0033CC"/>
                </a:solidFill>
                <a:latin typeface="Arial"/>
              </a:rPr>
              <a:t>có</a:t>
            </a:r>
            <a:r>
              <a:rPr lang="en-US" sz="2800" dirty="0">
                <a:solidFill>
                  <a:srgbClr val="0033CC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0033CC"/>
                </a:solidFill>
                <a:latin typeface="Arial"/>
              </a:rPr>
              <a:t>thể</a:t>
            </a:r>
            <a:r>
              <a:rPr lang="en-US" sz="2800" dirty="0">
                <a:solidFill>
                  <a:srgbClr val="0033CC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0033CC"/>
                </a:solidFill>
                <a:latin typeface="Arial"/>
              </a:rPr>
              <a:t>tiến</a:t>
            </a:r>
            <a:r>
              <a:rPr lang="en-US" sz="2800" dirty="0">
                <a:solidFill>
                  <a:srgbClr val="0033CC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0033CC"/>
                </a:solidFill>
                <a:latin typeface="Arial"/>
              </a:rPr>
              <a:t>hành</a:t>
            </a:r>
            <a:r>
              <a:rPr lang="en-US" sz="2800" dirty="0">
                <a:solidFill>
                  <a:srgbClr val="0033CC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0033CC"/>
                </a:solidFill>
                <a:latin typeface="Arial"/>
              </a:rPr>
              <a:t>các</a:t>
            </a:r>
            <a:r>
              <a:rPr lang="en-US" sz="2800" dirty="0">
                <a:solidFill>
                  <a:srgbClr val="0033CC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0033CC"/>
                </a:solidFill>
                <a:latin typeface="Arial"/>
              </a:rPr>
              <a:t>bước</a:t>
            </a:r>
            <a:r>
              <a:rPr lang="en-US" sz="2800" dirty="0">
                <a:solidFill>
                  <a:srgbClr val="0033CC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0033CC"/>
                </a:solidFill>
                <a:latin typeface="Arial"/>
              </a:rPr>
              <a:t>sau</a:t>
            </a:r>
            <a:r>
              <a:rPr lang="en-US" sz="2800" dirty="0">
                <a:solidFill>
                  <a:srgbClr val="0033CC"/>
                </a:solidFill>
                <a:latin typeface="Arial"/>
              </a:rPr>
              <a:t>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Arial"/>
              </a:rPr>
              <a:t>       </a:t>
            </a:r>
            <a:r>
              <a:rPr lang="en-US" sz="2800" dirty="0" err="1">
                <a:solidFill>
                  <a:srgbClr val="0033CC"/>
                </a:solidFill>
                <a:latin typeface="Arial"/>
              </a:rPr>
              <a:t>Bước</a:t>
            </a:r>
            <a:r>
              <a:rPr lang="en-US" sz="2800" dirty="0">
                <a:solidFill>
                  <a:srgbClr val="0033CC"/>
                </a:solidFill>
                <a:latin typeface="Arial"/>
              </a:rPr>
              <a:t> 1: </a:t>
            </a:r>
            <a:r>
              <a:rPr lang="en-US" sz="2800" dirty="0" err="1">
                <a:solidFill>
                  <a:srgbClr val="0033CC"/>
                </a:solidFill>
                <a:latin typeface="Arial"/>
              </a:rPr>
              <a:t>Vẽ</a:t>
            </a:r>
            <a:r>
              <a:rPr lang="en-US" sz="2800" dirty="0">
                <a:solidFill>
                  <a:srgbClr val="0033CC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0033CC"/>
                </a:solidFill>
                <a:latin typeface="Arial"/>
              </a:rPr>
              <a:t>sơ</a:t>
            </a:r>
            <a:r>
              <a:rPr lang="en-US" sz="2800" dirty="0">
                <a:solidFill>
                  <a:srgbClr val="0033CC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0033CC"/>
                </a:solidFill>
                <a:latin typeface="Arial"/>
              </a:rPr>
              <a:t>đồ</a:t>
            </a:r>
            <a:endParaRPr lang="en-US" sz="2800" dirty="0">
              <a:solidFill>
                <a:srgbClr val="0033CC"/>
              </a:solidFill>
              <a:latin typeface="Arial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Arial"/>
              </a:rPr>
              <a:t>       </a:t>
            </a:r>
            <a:r>
              <a:rPr lang="en-US" sz="2800" dirty="0" err="1">
                <a:solidFill>
                  <a:srgbClr val="0033CC"/>
                </a:solidFill>
                <a:latin typeface="Arial"/>
              </a:rPr>
              <a:t>Bước</a:t>
            </a:r>
            <a:r>
              <a:rPr lang="en-US" sz="2800" dirty="0">
                <a:solidFill>
                  <a:srgbClr val="0033CC"/>
                </a:solidFill>
                <a:latin typeface="Arial"/>
              </a:rPr>
              <a:t> 2: </a:t>
            </a:r>
            <a:r>
              <a:rPr lang="en-US" sz="2800" dirty="0" err="1">
                <a:solidFill>
                  <a:srgbClr val="0033CC"/>
                </a:solidFill>
                <a:latin typeface="Arial"/>
              </a:rPr>
              <a:t>Tìm</a:t>
            </a:r>
            <a:r>
              <a:rPr lang="en-US" sz="2800" dirty="0">
                <a:solidFill>
                  <a:srgbClr val="0033CC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0033CC"/>
                </a:solidFill>
                <a:latin typeface="Arial"/>
              </a:rPr>
              <a:t>hiệu</a:t>
            </a:r>
            <a:r>
              <a:rPr lang="en-US" sz="2800" dirty="0">
                <a:solidFill>
                  <a:srgbClr val="0033CC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0033CC"/>
                </a:solidFill>
                <a:latin typeface="Arial"/>
              </a:rPr>
              <a:t>số</a:t>
            </a:r>
            <a:r>
              <a:rPr lang="en-US" sz="2800" dirty="0">
                <a:solidFill>
                  <a:srgbClr val="0033CC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0033CC"/>
                </a:solidFill>
                <a:latin typeface="Arial"/>
              </a:rPr>
              <a:t>phần</a:t>
            </a:r>
            <a:r>
              <a:rPr lang="en-US" sz="2800" dirty="0">
                <a:solidFill>
                  <a:srgbClr val="0033CC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0033CC"/>
                </a:solidFill>
                <a:latin typeface="Arial"/>
              </a:rPr>
              <a:t>bằng</a:t>
            </a:r>
            <a:r>
              <a:rPr lang="en-US" sz="2800" dirty="0">
                <a:solidFill>
                  <a:srgbClr val="0033CC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0033CC"/>
                </a:solidFill>
                <a:latin typeface="Arial"/>
              </a:rPr>
              <a:t>nhau</a:t>
            </a:r>
            <a:endParaRPr lang="en-US" sz="2800" dirty="0">
              <a:solidFill>
                <a:srgbClr val="0033CC"/>
              </a:solidFill>
              <a:latin typeface="Arial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Arial"/>
              </a:rPr>
              <a:t>       </a:t>
            </a:r>
            <a:r>
              <a:rPr lang="en-US" sz="2800" dirty="0" err="1">
                <a:solidFill>
                  <a:srgbClr val="0033CC"/>
                </a:solidFill>
                <a:latin typeface="Arial"/>
              </a:rPr>
              <a:t>Bước</a:t>
            </a:r>
            <a:r>
              <a:rPr lang="en-US" sz="2800" dirty="0">
                <a:solidFill>
                  <a:srgbClr val="0033CC"/>
                </a:solidFill>
                <a:latin typeface="Arial"/>
              </a:rPr>
              <a:t> 3: </a:t>
            </a:r>
            <a:r>
              <a:rPr lang="en-US" sz="2800" dirty="0" err="1">
                <a:solidFill>
                  <a:srgbClr val="0033CC"/>
                </a:solidFill>
                <a:latin typeface="Arial"/>
              </a:rPr>
              <a:t>Tìm</a:t>
            </a:r>
            <a:r>
              <a:rPr lang="en-US" sz="2800" dirty="0">
                <a:solidFill>
                  <a:srgbClr val="0033CC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0033CC"/>
                </a:solidFill>
                <a:latin typeface="Arial"/>
              </a:rPr>
              <a:t>số</a:t>
            </a:r>
            <a:r>
              <a:rPr lang="en-US" sz="2800" dirty="0">
                <a:solidFill>
                  <a:srgbClr val="0033CC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0033CC"/>
                </a:solidFill>
                <a:latin typeface="Arial"/>
              </a:rPr>
              <a:t>bé</a:t>
            </a:r>
            <a:r>
              <a:rPr lang="en-US" sz="2800" dirty="0">
                <a:solidFill>
                  <a:srgbClr val="0033CC"/>
                </a:solidFill>
                <a:latin typeface="Arial"/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Arial"/>
              </a:rPr>
              <a:t>       </a:t>
            </a:r>
            <a:r>
              <a:rPr lang="en-US" sz="2800" dirty="0" err="1">
                <a:solidFill>
                  <a:srgbClr val="0033CC"/>
                </a:solidFill>
                <a:latin typeface="Arial"/>
              </a:rPr>
              <a:t>Bước</a:t>
            </a:r>
            <a:r>
              <a:rPr lang="en-US" sz="2800" dirty="0">
                <a:solidFill>
                  <a:srgbClr val="0033CC"/>
                </a:solidFill>
                <a:latin typeface="Arial"/>
              </a:rPr>
              <a:t> 4: </a:t>
            </a:r>
            <a:r>
              <a:rPr lang="en-US" sz="2800" dirty="0" err="1">
                <a:solidFill>
                  <a:srgbClr val="0033CC"/>
                </a:solidFill>
                <a:latin typeface="Arial"/>
              </a:rPr>
              <a:t>Tìm</a:t>
            </a:r>
            <a:r>
              <a:rPr lang="en-US" sz="2800" dirty="0">
                <a:solidFill>
                  <a:srgbClr val="0033CC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0033CC"/>
                </a:solidFill>
                <a:latin typeface="Arial"/>
              </a:rPr>
              <a:t>số</a:t>
            </a:r>
            <a:r>
              <a:rPr lang="en-US" sz="2800" dirty="0">
                <a:solidFill>
                  <a:srgbClr val="0033CC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0033CC"/>
                </a:solidFill>
                <a:latin typeface="Arial"/>
              </a:rPr>
              <a:t>lớn</a:t>
            </a:r>
            <a:endParaRPr lang="en-US" sz="2800" dirty="0">
              <a:solidFill>
                <a:srgbClr val="0033CC"/>
              </a:solidFill>
              <a:latin typeface="Arial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Arial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Arial"/>
              </a:rPr>
              <a:t>Lưu</a:t>
            </a:r>
            <a:r>
              <a:rPr lang="en-US" sz="2800" dirty="0">
                <a:solidFill>
                  <a:srgbClr val="000000"/>
                </a:solidFill>
                <a:latin typeface="Arial"/>
              </a:rPr>
              <a:t> ý: </a:t>
            </a:r>
            <a:r>
              <a:rPr lang="en-US" sz="2800" dirty="0" err="1">
                <a:solidFill>
                  <a:srgbClr val="000000"/>
                </a:solidFill>
                <a:latin typeface="Arial"/>
              </a:rPr>
              <a:t>Có</a:t>
            </a:r>
            <a:r>
              <a:rPr lang="en-US" sz="28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rial"/>
              </a:rPr>
              <a:t>thể</a:t>
            </a:r>
            <a:r>
              <a:rPr lang="en-US" sz="28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rial"/>
              </a:rPr>
              <a:t>tìm</a:t>
            </a:r>
            <a:r>
              <a:rPr lang="en-US" sz="28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rial"/>
              </a:rPr>
              <a:t>số</a:t>
            </a:r>
            <a:r>
              <a:rPr lang="en-US" sz="28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rial"/>
              </a:rPr>
              <a:t>lớn</a:t>
            </a:r>
            <a:r>
              <a:rPr lang="en-US" sz="28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rial"/>
              </a:rPr>
              <a:t>trước</a:t>
            </a:r>
            <a:r>
              <a:rPr lang="en-US" sz="28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rial"/>
              </a:rPr>
              <a:t>số</a:t>
            </a:r>
            <a:r>
              <a:rPr lang="en-US" sz="280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rial"/>
              </a:rPr>
              <a:t>bé</a:t>
            </a:r>
            <a:r>
              <a:rPr lang="en-US" sz="2800" dirty="0">
                <a:solidFill>
                  <a:srgbClr val="000000"/>
                </a:solidFill>
                <a:latin typeface="Arial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ight Arrow 8">
            <a:extLst>
              <a:ext uri="{FF2B5EF4-FFF2-40B4-BE49-F238E27FC236}">
                <a16:creationId xmlns:a16="http://schemas.microsoft.com/office/drawing/2014/main" id="{A0D846A9-16D8-8178-276A-77DC7635D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9075" y="2724150"/>
            <a:ext cx="304800" cy="15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i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Right Arrow 9">
            <a:extLst>
              <a:ext uri="{FF2B5EF4-FFF2-40B4-BE49-F238E27FC236}">
                <a16:creationId xmlns:a16="http://schemas.microsoft.com/office/drawing/2014/main" id="{34ECC166-2E86-4C55-08C5-15B06EBBB6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7013" y="3143250"/>
            <a:ext cx="304800" cy="15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i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Right Arrow 10">
            <a:extLst>
              <a:ext uri="{FF2B5EF4-FFF2-40B4-BE49-F238E27FC236}">
                <a16:creationId xmlns:a16="http://schemas.microsoft.com/office/drawing/2014/main" id="{AA25C831-0351-C95E-8752-E3A6A5F4F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9075" y="3581400"/>
            <a:ext cx="304800" cy="15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i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Right Arrow 11">
            <a:extLst>
              <a:ext uri="{FF2B5EF4-FFF2-40B4-BE49-F238E27FC236}">
                <a16:creationId xmlns:a16="http://schemas.microsoft.com/office/drawing/2014/main" id="{34CF31EB-3BB3-1059-29B0-229050941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9075" y="4000500"/>
            <a:ext cx="304800" cy="152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i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7151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1411605" y="2347"/>
            <a:ext cx="9368669" cy="5835722"/>
            <a:chOff x="492" y="-1523"/>
            <a:chExt cx="18217" cy="11347"/>
          </a:xfrm>
        </p:grpSpPr>
        <p:pic>
          <p:nvPicPr>
            <p:cNvPr id="5" name="图片 4" descr="44"/>
            <p:cNvPicPr>
              <a:picLocks noChangeAspect="1"/>
            </p:cNvPicPr>
            <p:nvPr/>
          </p:nvPicPr>
          <p:blipFill>
            <a:blip r:embed="rId3"/>
            <a:srcRect l="6361" t="16863" r="18978" b="17060"/>
            <a:stretch>
              <a:fillRect/>
            </a:stretch>
          </p:blipFill>
          <p:spPr>
            <a:xfrm>
              <a:off x="492" y="755"/>
              <a:ext cx="18217" cy="9069"/>
            </a:xfrm>
            <a:prstGeom prst="rect">
              <a:avLst/>
            </a:prstGeom>
          </p:spPr>
        </p:pic>
        <p:grpSp>
          <p:nvGrpSpPr>
            <p:cNvPr id="34" name="组合 33"/>
            <p:cNvGrpSpPr/>
            <p:nvPr/>
          </p:nvGrpSpPr>
          <p:grpSpPr>
            <a:xfrm>
              <a:off x="4196" y="-1523"/>
              <a:ext cx="10641" cy="2814"/>
              <a:chOff x="4196" y="-1523"/>
              <a:chExt cx="10641" cy="2814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4196" y="-1523"/>
                <a:ext cx="577" cy="2814"/>
                <a:chOff x="2851" y="-1602"/>
                <a:chExt cx="610" cy="2975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2890" y="-1602"/>
                  <a:ext cx="531" cy="2603"/>
                </a:xfrm>
                <a:prstGeom prst="rect">
                  <a:avLst/>
                </a:prstGeom>
                <a:gradFill>
                  <a:gsLst>
                    <a:gs pos="0">
                      <a:srgbClr val="4B3C2F"/>
                    </a:gs>
                    <a:gs pos="100000">
                      <a:srgbClr val="A97C50"/>
                    </a:gs>
                  </a:gsLst>
                  <a:lin ang="60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Bold"/>
                    <a:ea typeface="思源黑体 CN Bold" panose="020B0800000000000000"/>
                    <a:cs typeface="+mn-cs"/>
                  </a:endParaRPr>
                </a:p>
              </p:txBody>
            </p:sp>
            <p:sp>
              <p:nvSpPr>
                <p:cNvPr id="22" name="椭圆 21"/>
                <p:cNvSpPr/>
                <p:nvPr/>
              </p:nvSpPr>
              <p:spPr>
                <a:xfrm>
                  <a:off x="2851" y="763"/>
                  <a:ext cx="610" cy="610"/>
                </a:xfrm>
                <a:prstGeom prst="ellipse">
                  <a:avLst/>
                </a:prstGeom>
                <a:solidFill>
                  <a:srgbClr val="A97C50"/>
                </a:solidFill>
                <a:ln w="44450">
                  <a:solidFill>
                    <a:schemeClr val="bg1"/>
                  </a:solidFill>
                </a:ln>
                <a:effectLst>
                  <a:outerShdw blurRad="4699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Bold"/>
                    <a:ea typeface="思源黑体 CN Bold" panose="020B0800000000000000"/>
                    <a:cs typeface="+mn-cs"/>
                  </a:endParaRP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14260" y="-1523"/>
                <a:ext cx="577" cy="2814"/>
                <a:chOff x="2851" y="-1602"/>
                <a:chExt cx="610" cy="2975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2890" y="-1602"/>
                  <a:ext cx="531" cy="2603"/>
                </a:xfrm>
                <a:prstGeom prst="rect">
                  <a:avLst/>
                </a:prstGeom>
                <a:gradFill>
                  <a:gsLst>
                    <a:gs pos="0">
                      <a:srgbClr val="4B3C2F"/>
                    </a:gs>
                    <a:gs pos="100000">
                      <a:srgbClr val="A97C50"/>
                    </a:gs>
                  </a:gsLst>
                  <a:lin ang="60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Bold"/>
                    <a:ea typeface="思源黑体 CN Bold" panose="020B0800000000000000"/>
                    <a:cs typeface="+mn-cs"/>
                  </a:endParaRPr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>
                  <a:off x="2851" y="763"/>
                  <a:ext cx="610" cy="610"/>
                </a:xfrm>
                <a:prstGeom prst="ellipse">
                  <a:avLst/>
                </a:prstGeom>
                <a:solidFill>
                  <a:srgbClr val="A97C50"/>
                </a:solidFill>
                <a:ln w="44450">
                  <a:solidFill>
                    <a:schemeClr val="bg1"/>
                  </a:solidFill>
                </a:ln>
                <a:effectLst>
                  <a:outerShdw blurRad="4699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黑体 CN Bold"/>
                    <a:ea typeface="思源黑体 CN Bold" panose="020B0800000000000000"/>
                    <a:cs typeface="+mn-cs"/>
                  </a:endParaRPr>
                </a:p>
              </p:txBody>
            </p:sp>
          </p:grpSp>
        </p:grpSp>
      </p:grpSp>
      <p:sp>
        <p:nvSpPr>
          <p:cNvPr id="6" name="文本框 5"/>
          <p:cNvSpPr txBox="1"/>
          <p:nvPr/>
        </p:nvSpPr>
        <p:spPr>
          <a:xfrm>
            <a:off x="2789176" y="2419099"/>
            <a:ext cx="6613525" cy="156966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 w="25400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FD4A63">
                      <a:alpha val="43137"/>
                    </a:srgbClr>
                  </a:outerShdw>
                </a:effectLst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思源黑体 CN Normal" panose="020B0400000000000000" charset="-122"/>
                <a:sym typeface="+mn-ea"/>
              </a:rPr>
              <a:t>TẠM BIỆT</a:t>
            </a:r>
            <a:endParaRPr kumimoji="0" lang="zh-CN" altLang="en-US" sz="9600" b="0" i="0" u="none" strike="noStrike" kern="1200" cap="none" spc="0" normalizeH="0" baseline="0" noProof="0" dirty="0">
              <a:ln w="25400"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F08A04">
                    <a:alpha val="43137"/>
                  </a:srgbClr>
                </a:outerShdw>
              </a:effectLst>
              <a:uLnTx/>
              <a:uFillTx/>
              <a:latin typeface="Cambria" panose="02040503050406030204" pitchFamily="18" charset="0"/>
              <a:ea typeface="思源黑体 CN Bold" panose="020B0800000000000000" charset="-122"/>
              <a:cs typeface="思源黑体 CN Normal" panose="020B0400000000000000" charset="-122"/>
              <a:sym typeface="+mn-ea"/>
            </a:endParaRPr>
          </a:p>
        </p:txBody>
      </p:sp>
      <p:pic>
        <p:nvPicPr>
          <p:cNvPr id="11" name="图片 10" descr="千库网_彩色美术画笔_元素编号12899755"/>
          <p:cNvPicPr>
            <a:picLocks noChangeAspect="1"/>
          </p:cNvPicPr>
          <p:nvPr/>
        </p:nvPicPr>
        <p:blipFill>
          <a:blip r:embed="rId4"/>
          <a:srcRect l="16964" r="25281" b="4906"/>
          <a:stretch>
            <a:fillRect/>
          </a:stretch>
        </p:blipFill>
        <p:spPr>
          <a:xfrm>
            <a:off x="260985" y="3222625"/>
            <a:ext cx="2062480" cy="339788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455930" y="131445"/>
            <a:ext cx="11328400" cy="4235450"/>
            <a:chOff x="718" y="207"/>
            <a:chExt cx="17840" cy="6670"/>
          </a:xfrm>
        </p:grpSpPr>
        <p:sp>
          <p:nvSpPr>
            <p:cNvPr id="27" name="椭圆 26"/>
            <p:cNvSpPr/>
            <p:nvPr/>
          </p:nvSpPr>
          <p:spPr>
            <a:xfrm>
              <a:off x="2410" y="6567"/>
              <a:ext cx="310" cy="310"/>
            </a:xfrm>
            <a:prstGeom prst="ellipse">
              <a:avLst/>
            </a:prstGeom>
            <a:noFill/>
            <a:ln>
              <a:solidFill>
                <a:srgbClr val="A97C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/>
                <a:ea typeface="思源黑体 CN Bold" panose="020B0800000000000000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718" y="4046"/>
              <a:ext cx="549" cy="549"/>
            </a:xfrm>
            <a:prstGeom prst="ellipse">
              <a:avLst/>
            </a:prstGeom>
            <a:noFill/>
            <a:ln>
              <a:solidFill>
                <a:srgbClr val="A97C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/>
                <a:ea typeface="思源黑体 CN Bold" panose="020B0800000000000000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8009" y="3931"/>
              <a:ext cx="549" cy="549"/>
            </a:xfrm>
            <a:prstGeom prst="ellipse">
              <a:avLst/>
            </a:prstGeom>
            <a:noFill/>
            <a:ln>
              <a:solidFill>
                <a:srgbClr val="A97C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/>
                <a:ea typeface="思源黑体 CN Bold" panose="020B0800000000000000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>
              <a:off x="17118" y="207"/>
              <a:ext cx="548" cy="548"/>
            </a:xfrm>
            <a:prstGeom prst="triangle">
              <a:avLst/>
            </a:prstGeom>
            <a:noFill/>
            <a:ln>
              <a:solidFill>
                <a:srgbClr val="A97C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/>
                <a:ea typeface="思源黑体 CN Bold" panose="020B0800000000000000"/>
                <a:cs typeface="+mn-cs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8400000">
              <a:off x="1901" y="874"/>
              <a:ext cx="571" cy="548"/>
            </a:xfrm>
            <a:prstGeom prst="triangle">
              <a:avLst/>
            </a:prstGeom>
            <a:noFill/>
            <a:ln>
              <a:solidFill>
                <a:srgbClr val="A97C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Bold"/>
                <a:ea typeface="思源黑体 CN Bold" panose="020B0800000000000000"/>
                <a:cs typeface="+mn-cs"/>
              </a:endParaRPr>
            </a:p>
          </p:txBody>
        </p:sp>
      </p:grpSp>
      <p:cxnSp>
        <p:nvCxnSpPr>
          <p:cNvPr id="33" name="直接连接符 32"/>
          <p:cNvCxnSpPr/>
          <p:nvPr/>
        </p:nvCxnSpPr>
        <p:spPr>
          <a:xfrm>
            <a:off x="2520315" y="4177030"/>
            <a:ext cx="7152005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8252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EC4688-0D53-45F9-BEF0-42B16DE6D97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9994" l="9995" r="89956">
                        <a14:foregroundMark x1="39884" y1="39175" x2="39884" y2="39175"/>
                        <a14:foregroundMark x1="24017" y1="33050" x2="24017" y2="33050"/>
                        <a14:foregroundMark x1="26104" y1="35112" x2="26104" y2="35112"/>
                        <a14:foregroundMark x1="27656" y1="40691" x2="27656" y2="40691"/>
                        <a14:foregroundMark x1="27656" y1="40813" x2="27656" y2="40813"/>
                        <a14:foregroundMark x1="26104" y1="44451" x2="26104" y2="44451"/>
                        <a14:foregroundMark x1="24017" y1="36689" x2="24017" y2="36689"/>
                        <a14:foregroundMark x1="25328" y1="41540" x2="25328" y2="41540"/>
                        <a14:foregroundMark x1="25328" y1="41783" x2="25328" y2="41783"/>
                        <a14:foregroundMark x1="22902" y1="38084" x2="22902" y2="38084"/>
                        <a14:foregroundMark x1="23775" y1="40691" x2="23775" y2="40691"/>
                        <a14:foregroundMark x1="23775" y1="40995" x2="23775" y2="41540"/>
                        <a14:foregroundMark x1="23338" y1="43905" x2="22756" y2="46392"/>
                        <a14:foregroundMark x1="22756" y1="46392" x2="22756" y2="46392"/>
                        <a14:foregroundMark x1="27317" y1="38326" x2="27317" y2="38326"/>
                        <a14:foregroundMark x1="29888" y1="35840" x2="29888" y2="35840"/>
                        <a14:foregroundMark x1="31004" y1="35415" x2="31004" y2="35415"/>
                        <a14:foregroundMark x1="33091" y1="34991" x2="33770" y2="35840"/>
                        <a14:foregroundMark x1="36342" y1="34445" x2="36342" y2="34445"/>
                        <a14:foregroundMark x1="36778" y1="34748" x2="36778" y2="34748"/>
                        <a14:foregroundMark x1="39350" y1="32505" x2="39689" y2="32808"/>
                        <a14:foregroundMark x1="40466" y1="30139" x2="40466" y2="30139"/>
                        <a14:foregroundMark x1="40563" y1="30139" x2="40563" y2="30139"/>
                        <a14:foregroundMark x1="40563" y1="30139" x2="40757" y2="30807"/>
                        <a14:foregroundMark x1="41679" y1="31110" x2="41873" y2="31534"/>
                        <a14:foregroundMark x1="41873" y1="31534" x2="41873" y2="31534"/>
                        <a14:foregroundMark x1="43426" y1="28502" x2="43426" y2="28502"/>
                        <a14:foregroundMark x1="43426" y1="27350" x2="43231" y2="29048"/>
                        <a14:foregroundMark x1="42115" y1="31959" x2="42115" y2="31959"/>
                        <a14:foregroundMark x1="42018" y1="32201" x2="42213" y2="33899"/>
                        <a14:foregroundMark x1="41436" y1="36386" x2="41097" y2="37356"/>
                        <a14:foregroundMark x1="40660" y1="37780" x2="40126" y2="39297"/>
                        <a14:foregroundMark x1="37894" y1="40388" x2="37215" y2="41540"/>
                        <a14:foregroundMark x1="33430" y1="42632" x2="31878" y2="45543"/>
                        <a14:foregroundMark x1="31781" y1="45725" x2="31781" y2="45725"/>
                        <a14:foregroundMark x1="31247" y1="44330" x2="31247" y2="44330"/>
                        <a14:foregroundMark x1="30907" y1="43602" x2="30907" y2="43602"/>
                        <a14:foregroundMark x1="30325" y1="38629" x2="30325" y2="38629"/>
                        <a14:foregroundMark x1="30325" y1="38629" x2="30325" y2="38629"/>
                        <a14:foregroundMark x1="29355" y1="40691" x2="29209" y2="41419"/>
                        <a14:foregroundMark x1="29112" y1="41540" x2="28093" y2="45846"/>
                        <a14:foregroundMark x1="27899" y1="46392" x2="26977" y2="49848"/>
                        <a14:foregroundMark x1="26977" y1="49848" x2="26977" y2="50273"/>
                        <a14:foregroundMark x1="26977" y1="50697" x2="26977" y2="54275"/>
                        <a14:foregroundMark x1="26977" y1="54457" x2="26977" y2="54882"/>
                        <a14:foregroundMark x1="26977" y1="54882" x2="26977" y2="55428"/>
                        <a14:foregroundMark x1="26977" y1="55670" x2="27317" y2="58035"/>
                        <a14:foregroundMark x1="27462" y1="58035" x2="27802" y2="58338"/>
                        <a14:foregroundMark x1="31441" y1="57793" x2="31781" y2="57793"/>
                        <a14:foregroundMark x1="33770" y1="57065" x2="34352" y2="57065"/>
                        <a14:foregroundMark x1="37797" y1="55003" x2="38088" y2="55003"/>
                        <a14:foregroundMark x1="41097" y1="53062" x2="41097" y2="53062"/>
                        <a14:foregroundMark x1="44541" y1="50030" x2="44541" y2="50030"/>
                        <a14:foregroundMark x1="45463" y1="49727" x2="45463" y2="49727"/>
                        <a14:foregroundMark x1="46579" y1="53730" x2="47016" y2="57793"/>
                        <a14:foregroundMark x1="47016" y1="57793" x2="47016" y2="57793"/>
                        <a14:foregroundMark x1="46240" y1="55428" x2="46240" y2="55428"/>
                        <a14:foregroundMark x1="45657" y1="53305" x2="45657" y2="53305"/>
                        <a14:foregroundMark x1="45560" y1="53062" x2="45560" y2="53062"/>
                        <a14:foregroundMark x1="45318" y1="52759" x2="45318" y2="52759"/>
                        <a14:foregroundMark x1="44444" y1="49303" x2="44444" y2="49303"/>
                        <a14:foregroundMark x1="39350" y1="44330" x2="38913" y2="45725"/>
                        <a14:foregroundMark x1="25425" y1="46513" x2="25328" y2="48211"/>
                        <a14:foregroundMark x1="25328" y1="48454" x2="25230" y2="51122"/>
                        <a14:foregroundMark x1="32557" y1="52213" x2="32557" y2="52638"/>
                        <a14:foregroundMark x1="32897" y1="51364" x2="32897" y2="52335"/>
                        <a14:foregroundMark x1="25133" y1="50819" x2="25133" y2="50819"/>
                        <a14:foregroundMark x1="24017" y1="48636" x2="24017" y2="48636"/>
                        <a14:foregroundMark x1="23435" y1="51789" x2="23435" y2="54154"/>
                        <a14:foregroundMark x1="23435" y1="54154" x2="23435" y2="54579"/>
                        <a14:foregroundMark x1="22465" y1="49727" x2="22465" y2="49727"/>
                        <a14:foregroundMark x1="19893" y1="51971" x2="19893" y2="51971"/>
                        <a14:foregroundMark x1="22222" y1="49303" x2="22222" y2="49303"/>
                        <a14:foregroundMark x1="22562" y1="49181" x2="22999" y2="51243"/>
                        <a14:foregroundMark x1="23096" y1="51364" x2="23435" y2="52092"/>
                        <a14:foregroundMark x1="23435" y1="52092" x2="23435" y2="52092"/>
                        <a14:foregroundMark x1="28675" y1="49606" x2="28675" y2="49606"/>
                        <a14:foregroundMark x1="41000" y1="36264" x2="41000" y2="36264"/>
                        <a14:foregroundMark x1="34886" y1="37235" x2="34886" y2="37235"/>
                        <a14:foregroundMark x1="34886" y1="37235" x2="34886" y2="37235"/>
                        <a14:foregroundMark x1="42455" y1="35294" x2="43668" y2="40267"/>
                        <a14:foregroundMark x1="43668" y1="40691" x2="43765" y2="42389"/>
                        <a14:foregroundMark x1="43765" y1="42389" x2="44202" y2="43360"/>
                        <a14:foregroundMark x1="47453" y1="41965" x2="47889" y2="42511"/>
                        <a14:foregroundMark x1="48569" y1="44451" x2="49102" y2="47483"/>
                        <a14:foregroundMark x1="49199" y1="47787" x2="49442" y2="48332"/>
                        <a14:foregroundMark x1="49879" y1="47787" x2="49879" y2="47787"/>
                        <a14:foregroundMark x1="53227" y1="41540" x2="53227" y2="42511"/>
                        <a14:foregroundMark x1="50121" y1="43056" x2="50121" y2="43056"/>
                        <a14:foregroundMark x1="50024" y1="42753" x2="50024" y2="42753"/>
                        <a14:foregroundMark x1="50024" y1="42753" x2="50024" y2="42753"/>
                        <a14:foregroundMark x1="47210" y1="34566" x2="47210" y2="34566"/>
                        <a14:foregroundMark x1="44881" y1="34445" x2="44881" y2="34445"/>
                        <a14:foregroundMark x1="44881" y1="34748" x2="44881" y2="34748"/>
                        <a14:foregroundMark x1="44881" y1="35112" x2="45560" y2="37356"/>
                        <a14:foregroundMark x1="45657" y1="38205" x2="45657" y2="39721"/>
                        <a14:foregroundMark x1="45657" y1="39721" x2="45657" y2="40146"/>
                        <a14:foregroundMark x1="45657" y1="40146" x2="45657" y2="40146"/>
                        <a14:foregroundMark x1="45657" y1="40267" x2="45657" y2="40691"/>
                        <a14:foregroundMark x1="45657" y1="40813" x2="45657" y2="42086"/>
                        <a14:foregroundMark x1="45657" y1="42511" x2="45657" y2="44027"/>
                        <a14:foregroundMark x1="33333" y1="51364" x2="33333" y2="51364"/>
                        <a14:foregroundMark x1="34110" y1="47241" x2="34110" y2="47241"/>
                        <a14:foregroundMark x1="31684" y1="48029" x2="31684" y2="48029"/>
                        <a14:foregroundMark x1="31781" y1="49303" x2="31781" y2="49303"/>
                        <a14:foregroundMark x1="31878" y1="49424" x2="31878" y2="49424"/>
                        <a14:foregroundMark x1="31878" y1="49606" x2="31878" y2="50819"/>
                        <a14:foregroundMark x1="31781" y1="51243" x2="31538" y2="52213"/>
                        <a14:foregroundMark x1="31538" y1="52517" x2="31247" y2="53487"/>
                        <a14:foregroundMark x1="31247" y1="53730" x2="31004" y2="54579"/>
                        <a14:foregroundMark x1="29791" y1="52638" x2="29791" y2="52638"/>
                        <a14:foregroundMark x1="35565" y1="48029" x2="35565" y2="48029"/>
                        <a14:foregroundMark x1="40660" y1="48332" x2="40660" y2="48332"/>
                        <a14:foregroundMark x1="40126" y1="42753" x2="40126" y2="42753"/>
                        <a14:foregroundMark x1="41000" y1="42632" x2="41000" y2="42632"/>
                        <a14:foregroundMark x1="41000" y1="42632" x2="41000" y2="42632"/>
                        <a14:foregroundMark x1="45124" y1="34991" x2="45124" y2="34991"/>
                        <a14:foregroundMark x1="45124" y1="34991" x2="45124" y2="34991"/>
                        <a14:foregroundMark x1="45124" y1="34991" x2="45124" y2="35415"/>
                        <a14:foregroundMark x1="45124" y1="35537" x2="45124" y2="36931"/>
                        <a14:foregroundMark x1="45560" y1="37235" x2="45560" y2="37235"/>
                        <a14:foregroundMark x1="46676" y1="39297" x2="46870" y2="40146"/>
                        <a14:foregroundMark x1="46870" y1="40570" x2="46870" y2="41783"/>
                        <a14:foregroundMark x1="50024" y1="44876" x2="50024" y2="44876"/>
                        <a14:foregroundMark x1="51674" y1="47059" x2="51674" y2="47059"/>
                        <a14:foregroundMark x1="51092" y1="50697" x2="51092" y2="50697"/>
                        <a14:foregroundMark x1="49539" y1="37235" x2="49539" y2="37235"/>
                        <a14:foregroundMark x1="49539" y1="42086" x2="49539" y2="42086"/>
                        <a14:foregroundMark x1="49539" y1="38751" x2="49539" y2="38751"/>
                        <a14:foregroundMark x1="49539" y1="38448" x2="49539" y2="38448"/>
                        <a14:foregroundMark x1="37458" y1="47665" x2="37458" y2="47665"/>
                        <a14:foregroundMark x1="37312" y1="47665" x2="37312" y2="47665"/>
                        <a14:foregroundMark x1="37312" y1="47665" x2="37312" y2="47665"/>
                        <a14:foregroundMark x1="37312" y1="47665" x2="37312" y2="47665"/>
                        <a14:foregroundMark x1="33770" y1="54154" x2="33770" y2="54154"/>
                        <a14:foregroundMark x1="33770" y1="54154" x2="33770" y2="54154"/>
                        <a14:foregroundMark x1="31344" y1="57065" x2="31344" y2="57065"/>
                        <a14:foregroundMark x1="30762" y1="57793" x2="30665" y2="58338"/>
                        <a14:foregroundMark x1="30665" y1="58338" x2="30665" y2="58763"/>
                        <a14:foregroundMark x1="30665" y1="58763" x2="30665" y2="58763"/>
                        <a14:foregroundMark x1="34789" y1="61795" x2="34789" y2="61795"/>
                        <a14:foregroundMark x1="38331" y1="60582" x2="39204" y2="61249"/>
                        <a14:foregroundMark x1="39350" y1="61371" x2="39350" y2="61371"/>
                        <a14:foregroundMark x1="43426" y1="59733" x2="43426" y2="59733"/>
                        <a14:foregroundMark x1="43426" y1="59733" x2="43426" y2="59733"/>
                        <a14:foregroundMark x1="43426" y1="59733" x2="43426" y2="59733"/>
                        <a14:foregroundMark x1="43426" y1="59733" x2="43426" y2="59733"/>
                        <a14:foregroundMark x1="44541" y1="53608" x2="44541" y2="53608"/>
                        <a14:foregroundMark x1="44541" y1="53608" x2="44347" y2="55124"/>
                        <a14:foregroundMark x1="43765" y1="56822" x2="43765" y2="56822"/>
                        <a14:foregroundMark x1="43765" y1="56944" x2="43765" y2="57368"/>
                        <a14:foregroundMark x1="43765" y1="57368" x2="43765" y2="57368"/>
                        <a14:foregroundMark x1="43765" y1="57611" x2="43668" y2="58338"/>
                        <a14:foregroundMark x1="49782" y1="19163" x2="49782" y2="19163"/>
                        <a14:foregroundMark x1="49782" y1="19163" x2="49782" y2="19163"/>
                        <a14:foregroundMark x1="34789" y1="57489" x2="34789" y2="57489"/>
                        <a14:foregroundMark x1="34789" y1="57489" x2="34789" y2="57489"/>
                        <a14:foregroundMark x1="35662" y1="57247" x2="36099" y2="57065"/>
                        <a14:foregroundMark x1="36099" y1="57065" x2="36099" y2="57065"/>
                        <a14:foregroundMark x1="36099" y1="57065" x2="36099" y2="57065"/>
                        <a14:foregroundMark x1="36245" y1="49727" x2="36245" y2="49727"/>
                        <a14:foregroundMark x1="36245" y1="49727" x2="36245" y2="49727"/>
                        <a14:foregroundMark x1="36245" y1="49727" x2="36245" y2="49727"/>
                        <a14:foregroundMark x1="36342" y1="49727" x2="36342" y2="49727"/>
                        <a14:foregroundMark x1="36342" y1="49727" x2="36342" y2="49727"/>
                        <a14:foregroundMark x1="36342" y1="49727" x2="36342" y2="49727"/>
                        <a14:foregroundMark x1="36439" y1="49848" x2="36536" y2="50273"/>
                        <a14:foregroundMark x1="36681" y1="50576" x2="37118" y2="51364"/>
                        <a14:foregroundMark x1="37312" y1="51546" x2="37652" y2="51789"/>
                        <a14:foregroundMark x1="38331" y1="51971" x2="38331" y2="51971"/>
                        <a14:foregroundMark x1="41533" y1="51364" x2="41533" y2="51364"/>
                        <a14:foregroundMark x1="42213" y1="51668" x2="42213" y2="51668"/>
                        <a14:foregroundMark x1="44202" y1="51789" x2="44202" y2="51789"/>
                        <a14:foregroundMark x1="44444" y1="52092" x2="44541" y2="52759"/>
                        <a14:foregroundMark x1="44541" y1="54275" x2="44541" y2="55003"/>
                        <a14:foregroundMark x1="44347" y1="55306" x2="44008" y2="56277"/>
                        <a14:foregroundMark x1="44008" y1="56277" x2="44008" y2="56277"/>
                        <a14:foregroundMark x1="43765" y1="56519" x2="43134" y2="57368"/>
                        <a14:foregroundMark x1="42989" y1="57368" x2="42455" y2="57793"/>
                        <a14:foregroundMark x1="42310" y1="57793" x2="41873" y2="58035"/>
                        <a14:foregroundMark x1="38913" y1="57489" x2="38913" y2="57489"/>
                        <a14:foregroundMark x1="38671" y1="57368" x2="38671" y2="57368"/>
                        <a14:foregroundMark x1="38234" y1="56640" x2="38234" y2="56640"/>
                        <a14:foregroundMark x1="38234" y1="54154" x2="38234" y2="54154"/>
                        <a14:foregroundMark x1="38234" y1="54154" x2="38234" y2="54154"/>
                        <a14:foregroundMark x1="38234" y1="54154" x2="37797" y2="52335"/>
                        <a14:foregroundMark x1="51771" y1="48029" x2="51771" y2="48029"/>
                        <a14:foregroundMark x1="51577" y1="52638" x2="51577" y2="52638"/>
                        <a14:foregroundMark x1="51577" y1="52638" x2="51577" y2="53184"/>
                        <a14:foregroundMark x1="50218" y1="55549" x2="49782" y2="57489"/>
                        <a14:foregroundMark x1="49782" y1="57489" x2="49782" y2="57489"/>
                        <a14:foregroundMark x1="49102" y1="57914" x2="46773" y2="60279"/>
                        <a14:foregroundMark x1="43668" y1="61552" x2="39350" y2="65130"/>
                        <a14:foregroundMark x1="37118" y1="58338" x2="37118" y2="58338"/>
                        <a14:foregroundMark x1="37118" y1="58338" x2="37118" y2="58338"/>
                        <a14:foregroundMark x1="37215" y1="50273" x2="37215" y2="50273"/>
                        <a14:foregroundMark x1="37215" y1="50273" x2="37215" y2="50273"/>
                        <a14:foregroundMark x1="37215" y1="50273" x2="37215" y2="50273"/>
                        <a14:foregroundMark x1="36536" y1="45967" x2="36536" y2="45967"/>
                        <a14:foregroundMark x1="52547" y1="49727" x2="52547" y2="49727"/>
                        <a14:foregroundMark x1="52644" y1="51971" x2="52644" y2="51971"/>
                        <a14:foregroundMark x1="52547" y1="52335" x2="52208" y2="53305"/>
                        <a14:foregroundMark x1="51868" y1="53911" x2="51674" y2="54579"/>
                        <a14:foregroundMark x1="51577" y1="54882" x2="51334" y2="55549"/>
                        <a14:foregroundMark x1="50461" y1="56277" x2="50121" y2="56640"/>
                        <a14:foregroundMark x1="49879" y1="56944" x2="49879" y2="56944"/>
                        <a14:foregroundMark x1="51334" y1="50273" x2="51334" y2="50273"/>
                        <a14:foregroundMark x1="51334" y1="50273" x2="51334" y2="50273"/>
                        <a14:foregroundMark x1="51334" y1="50273" x2="51334" y2="50273"/>
                        <a14:foregroundMark x1="52208" y1="49181" x2="52208" y2="49181"/>
                        <a14:foregroundMark x1="52208" y1="49181" x2="52208" y2="49181"/>
                        <a14:foregroundMark x1="52353" y1="49181" x2="52353" y2="51546"/>
                        <a14:foregroundMark x1="52353" y1="52335" x2="52111" y2="53184"/>
                        <a14:foregroundMark x1="51771" y1="53608" x2="51092" y2="54700"/>
                        <a14:foregroundMark x1="50995" y1="54882" x2="50995" y2="54882"/>
                        <a14:foregroundMark x1="50461" y1="55428" x2="49199" y2="57247"/>
                        <a14:foregroundMark x1="67783" y1="19588" x2="67783" y2="19588"/>
                        <a14:foregroundMark x1="69238" y1="19042" x2="69238" y2="19042"/>
                        <a14:foregroundMark x1="73023" y1="19588" x2="73023" y2="19588"/>
                        <a14:foregroundMark x1="77001" y1="19284" x2="77001" y2="19284"/>
                        <a14:foregroundMark x1="78894" y1="19284" x2="78894" y2="19284"/>
                        <a14:foregroundMark x1="80689" y1="19284" x2="80689" y2="19284"/>
                        <a14:foregroundMark x1="82775" y1="19466" x2="82775" y2="19466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46" t="12865" r="15970" b="16024"/>
          <a:stretch/>
        </p:blipFill>
        <p:spPr>
          <a:xfrm>
            <a:off x="1905000" y="2819435"/>
            <a:ext cx="3595456" cy="3737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62DF04-4680-4EF5-8C0C-222AE1DCE8F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6" b="16891"/>
          <a:stretch/>
        </p:blipFill>
        <p:spPr>
          <a:xfrm>
            <a:off x="1524001" y="-152400"/>
            <a:ext cx="4092152" cy="25478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55569" y="685817"/>
            <a:ext cx="295353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err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Calibri"/>
              </a:rPr>
              <a:t>Tắm</a:t>
            </a:r>
            <a:r>
              <a:rPr lang="en-US" sz="4800" b="1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Calibri"/>
              </a:rPr>
              <a:t> </a:t>
            </a:r>
            <a:r>
              <a:rPr lang="en-US" sz="4800" b="1" dirty="0" err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Calibri"/>
              </a:rPr>
              <a:t>cho</a:t>
            </a:r>
            <a:r>
              <a:rPr lang="en-US" sz="4800" b="1" dirty="0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Calibri"/>
              </a:rPr>
              <a:t> </a:t>
            </a:r>
            <a:r>
              <a:rPr lang="en-US" sz="4800" b="1" dirty="0" err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Calibri"/>
              </a:rPr>
              <a:t>Miu</a:t>
            </a:r>
            <a:endParaRPr lang="en-US" sz="4800" b="1" dirty="0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latin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5D1912-8429-4101-B3FD-BC3ACF40C7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5706" y1="84597" x2="45706" y2="84597"/>
                        <a14:foregroundMark x1="52499" y1="84839" x2="52499" y2="848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9" t="8613" r="20164" b="8939"/>
          <a:stretch/>
        </p:blipFill>
        <p:spPr>
          <a:xfrm>
            <a:off x="7696201" y="2667000"/>
            <a:ext cx="2876366" cy="4341182"/>
          </a:xfrm>
          <a:prstGeom prst="rect">
            <a:avLst/>
          </a:prstGeom>
        </p:spPr>
      </p:pic>
      <p:sp>
        <p:nvSpPr>
          <p:cNvPr id="11" name="Rounded Rectangular Callout 4">
            <a:extLst>
              <a:ext uri="{FF2B5EF4-FFF2-40B4-BE49-F238E27FC236}">
                <a16:creationId xmlns:a16="http://schemas.microsoft.com/office/drawing/2014/main" id="{B2B811EB-30A8-4F56-BEBC-C6F78D7CEDA2}"/>
              </a:ext>
            </a:extLst>
          </p:cNvPr>
          <p:cNvSpPr/>
          <p:nvPr/>
        </p:nvSpPr>
        <p:spPr>
          <a:xfrm rot="554469" flipH="1">
            <a:off x="5511874" y="277701"/>
            <a:ext cx="3581952" cy="2673215"/>
          </a:xfrm>
          <a:custGeom>
            <a:avLst/>
            <a:gdLst>
              <a:gd name="connsiteX0" fmla="*/ 168782 w 3581952"/>
              <a:gd name="connsiteY0" fmla="*/ 2603578 h 2673215"/>
              <a:gd name="connsiteX1" fmla="*/ 329335 w 3581952"/>
              <a:gd name="connsiteY1" fmla="*/ 2109020 h 2673215"/>
              <a:gd name="connsiteX2" fmla="*/ 1004661 w 3581952"/>
              <a:gd name="connsiteY2" fmla="*/ 135710 h 2673215"/>
              <a:gd name="connsiteX3" fmla="*/ 3014608 w 3581952"/>
              <a:gd name="connsiteY3" fmla="*/ 360600 h 2673215"/>
              <a:gd name="connsiteX4" fmla="*/ 2836630 w 3581952"/>
              <a:gd name="connsiteY4" fmla="*/ 2421752 h 2673215"/>
              <a:gd name="connsiteX5" fmla="*/ 823479 w 3581952"/>
              <a:gd name="connsiteY5" fmla="*/ 2461406 h 2673215"/>
              <a:gd name="connsiteX6" fmla="*/ 168782 w 3581952"/>
              <a:gd name="connsiteY6" fmla="*/ 2603578 h 2673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1952" h="2673215" fill="none" extrusionOk="0">
                <a:moveTo>
                  <a:pt x="168782" y="2603578"/>
                </a:moveTo>
                <a:cubicBezTo>
                  <a:pt x="235051" y="2353476"/>
                  <a:pt x="264489" y="2309132"/>
                  <a:pt x="329335" y="2109020"/>
                </a:cubicBezTo>
                <a:cubicBezTo>
                  <a:pt x="-236960" y="1349285"/>
                  <a:pt x="257844" y="484210"/>
                  <a:pt x="1004661" y="135710"/>
                </a:cubicBezTo>
                <a:cubicBezTo>
                  <a:pt x="1567461" y="-71981"/>
                  <a:pt x="2501932" y="5192"/>
                  <a:pt x="3014608" y="360600"/>
                </a:cubicBezTo>
                <a:cubicBezTo>
                  <a:pt x="3795524" y="920445"/>
                  <a:pt x="3716236" y="2114185"/>
                  <a:pt x="2836630" y="2421752"/>
                </a:cubicBezTo>
                <a:cubicBezTo>
                  <a:pt x="2306108" y="2801012"/>
                  <a:pt x="1434663" y="2707220"/>
                  <a:pt x="823479" y="2461406"/>
                </a:cubicBezTo>
                <a:cubicBezTo>
                  <a:pt x="607137" y="2493971"/>
                  <a:pt x="490828" y="2555930"/>
                  <a:pt x="168782" y="2603578"/>
                </a:cubicBezTo>
                <a:close/>
              </a:path>
              <a:path w="3581952" h="2673215" stroke="0" extrusionOk="0">
                <a:moveTo>
                  <a:pt x="168782" y="2603578"/>
                </a:moveTo>
                <a:cubicBezTo>
                  <a:pt x="237577" y="2371455"/>
                  <a:pt x="284129" y="2266468"/>
                  <a:pt x="329335" y="2109020"/>
                </a:cubicBezTo>
                <a:cubicBezTo>
                  <a:pt x="-491803" y="1321592"/>
                  <a:pt x="-37407" y="510373"/>
                  <a:pt x="1004661" y="135710"/>
                </a:cubicBezTo>
                <a:cubicBezTo>
                  <a:pt x="1738118" y="-229314"/>
                  <a:pt x="2400858" y="-96179"/>
                  <a:pt x="3014608" y="360600"/>
                </a:cubicBezTo>
                <a:cubicBezTo>
                  <a:pt x="3769512" y="1070240"/>
                  <a:pt x="3636900" y="1736799"/>
                  <a:pt x="2836630" y="2421752"/>
                </a:cubicBezTo>
                <a:cubicBezTo>
                  <a:pt x="2334642" y="2798142"/>
                  <a:pt x="1373907" y="2638459"/>
                  <a:pt x="823479" y="2461406"/>
                </a:cubicBezTo>
                <a:cubicBezTo>
                  <a:pt x="662115" y="2492681"/>
                  <a:pt x="349812" y="2583485"/>
                  <a:pt x="168782" y="2603578"/>
                </a:cubicBezTo>
                <a:close/>
              </a:path>
            </a:pathLst>
          </a:custGeom>
          <a:solidFill>
            <a:srgbClr val="ED7D31">
              <a:lumMod val="20000"/>
              <a:lumOff val="80000"/>
              <a:alpha val="60000"/>
            </a:srgbClr>
          </a:solidFill>
          <a:ln w="38100" cap="flat" cmpd="sng" algn="ctr">
            <a:solidFill>
              <a:srgbClr val="00206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3941018269">
                  <a:prstGeom prst="wedgeEllipseCallout">
                    <a:avLst>
                      <a:gd name="adj1" fmla="val -45288"/>
                      <a:gd name="adj2" fmla="val 47395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3600" b="1" kern="0" dirty="0" err="1">
                <a:solidFill>
                  <a:srgbClr val="002060"/>
                </a:solidFill>
                <a:latin typeface="#9Slide05 Rusulica Script" panose="00000500000000000000" pitchFamily="2" charset="0"/>
              </a:rPr>
              <a:t>Cùng</a:t>
            </a:r>
            <a:r>
              <a:rPr lang="en-US" sz="3600" b="1" kern="0" dirty="0">
                <a:solidFill>
                  <a:srgbClr val="002060"/>
                </a:solidFill>
                <a:latin typeface="#9Slide05 Rusulica Script" panose="00000500000000000000" pitchFamily="2" charset="0"/>
              </a:rPr>
              <a:t> </a:t>
            </a:r>
            <a:r>
              <a:rPr lang="en-US" sz="3600" b="1" kern="0" dirty="0" err="1">
                <a:solidFill>
                  <a:srgbClr val="002060"/>
                </a:solidFill>
                <a:latin typeface="#9Slide05 Rusulica Script" panose="00000500000000000000" pitchFamily="2" charset="0"/>
              </a:rPr>
              <a:t>tắm</a:t>
            </a:r>
            <a:r>
              <a:rPr lang="en-US" sz="3600" b="1" kern="0" dirty="0">
                <a:solidFill>
                  <a:srgbClr val="002060"/>
                </a:solidFill>
                <a:latin typeface="#9Slide05 Rusulica Script" panose="00000500000000000000" pitchFamily="2" charset="0"/>
              </a:rPr>
              <a:t> </a:t>
            </a:r>
            <a:r>
              <a:rPr lang="en-US" sz="3600" b="1" kern="0" dirty="0" err="1">
                <a:solidFill>
                  <a:srgbClr val="002060"/>
                </a:solidFill>
                <a:latin typeface="#9Slide05 Rusulica Script" panose="00000500000000000000" pitchFamily="2" charset="0"/>
              </a:rPr>
              <a:t>cho</a:t>
            </a:r>
            <a:r>
              <a:rPr lang="en-US" sz="3600" b="1" kern="0" dirty="0">
                <a:solidFill>
                  <a:srgbClr val="002060"/>
                </a:solidFill>
                <a:latin typeface="#9Slide05 Rusulica Script" panose="00000500000000000000" pitchFamily="2" charset="0"/>
              </a:rPr>
              <a:t> </a:t>
            </a:r>
            <a:r>
              <a:rPr lang="en-US" sz="3600" b="1" kern="0" dirty="0" err="1">
                <a:solidFill>
                  <a:srgbClr val="002060"/>
                </a:solidFill>
                <a:latin typeface="#9Slide05 Rusulica Script" panose="00000500000000000000" pitchFamily="2" charset="0"/>
              </a:rPr>
              <a:t>bé</a:t>
            </a:r>
            <a:r>
              <a:rPr lang="en-US" sz="3600" b="1" kern="0" dirty="0">
                <a:solidFill>
                  <a:srgbClr val="002060"/>
                </a:solidFill>
                <a:latin typeface="#9Slide05 Rusulica Script" panose="00000500000000000000" pitchFamily="2" charset="0"/>
              </a:rPr>
              <a:t> </a:t>
            </a:r>
            <a:r>
              <a:rPr lang="en-US" sz="3600" b="1" kern="0" dirty="0" err="1">
                <a:solidFill>
                  <a:srgbClr val="002060"/>
                </a:solidFill>
                <a:latin typeface="#9Slide05 Rusulica Script" panose="00000500000000000000" pitchFamily="2" charset="0"/>
              </a:rPr>
              <a:t>Miu</a:t>
            </a:r>
            <a:r>
              <a:rPr lang="en-US" sz="3600" b="1" kern="0" dirty="0">
                <a:solidFill>
                  <a:srgbClr val="002060"/>
                </a:solidFill>
                <a:latin typeface="#9Slide05 Rusulica Script" panose="00000500000000000000" pitchFamily="2" charset="0"/>
              </a:rPr>
              <a:t> </a:t>
            </a:r>
            <a:r>
              <a:rPr lang="en-US" sz="3600" b="1" kern="0" dirty="0" err="1">
                <a:solidFill>
                  <a:srgbClr val="002060"/>
                </a:solidFill>
                <a:latin typeface="#9Slide05 Rusulica Script" panose="00000500000000000000" pitchFamily="2" charset="0"/>
              </a:rPr>
              <a:t>nào</a:t>
            </a:r>
            <a:r>
              <a:rPr lang="en-US" sz="3600" b="1" kern="0" dirty="0">
                <a:solidFill>
                  <a:srgbClr val="002060"/>
                </a:solidFill>
                <a:latin typeface="#9Slide05 Rusulica Script" panose="00000500000000000000" pitchFamily="2" charset="0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6510610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EC4688-0D53-45F9-BEF0-42B16DE6D9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9994" l="9995" r="89956">
                        <a14:foregroundMark x1="39884" y1="39175" x2="39884" y2="39175"/>
                        <a14:foregroundMark x1="24017" y1="33050" x2="24017" y2="33050"/>
                        <a14:foregroundMark x1="26104" y1="35112" x2="26104" y2="35112"/>
                        <a14:foregroundMark x1="27656" y1="40691" x2="27656" y2="40691"/>
                        <a14:foregroundMark x1="27656" y1="40813" x2="27656" y2="40813"/>
                        <a14:foregroundMark x1="26104" y1="44451" x2="26104" y2="44451"/>
                        <a14:foregroundMark x1="24017" y1="36689" x2="24017" y2="36689"/>
                        <a14:foregroundMark x1="25328" y1="41540" x2="25328" y2="41540"/>
                        <a14:foregroundMark x1="25328" y1="41783" x2="25328" y2="41783"/>
                        <a14:foregroundMark x1="22902" y1="38084" x2="22902" y2="38084"/>
                        <a14:foregroundMark x1="23775" y1="40691" x2="23775" y2="40691"/>
                        <a14:foregroundMark x1="23775" y1="40995" x2="23775" y2="41540"/>
                        <a14:foregroundMark x1="23338" y1="43905" x2="22756" y2="46392"/>
                        <a14:foregroundMark x1="22756" y1="46392" x2="22756" y2="46392"/>
                        <a14:foregroundMark x1="27317" y1="38326" x2="27317" y2="38326"/>
                        <a14:foregroundMark x1="29888" y1="35840" x2="29888" y2="35840"/>
                        <a14:foregroundMark x1="31004" y1="35415" x2="31004" y2="35415"/>
                        <a14:foregroundMark x1="33091" y1="34991" x2="33770" y2="35840"/>
                        <a14:foregroundMark x1="36342" y1="34445" x2="36342" y2="34445"/>
                        <a14:foregroundMark x1="36778" y1="34748" x2="36778" y2="34748"/>
                        <a14:foregroundMark x1="39350" y1="32505" x2="39689" y2="32808"/>
                        <a14:foregroundMark x1="40466" y1="30139" x2="40466" y2="30139"/>
                        <a14:foregroundMark x1="40563" y1="30139" x2="40563" y2="30139"/>
                        <a14:foregroundMark x1="40563" y1="30139" x2="40757" y2="30807"/>
                        <a14:foregroundMark x1="41679" y1="31110" x2="41873" y2="31534"/>
                        <a14:foregroundMark x1="41873" y1="31534" x2="41873" y2="31534"/>
                        <a14:foregroundMark x1="43426" y1="28502" x2="43426" y2="28502"/>
                        <a14:foregroundMark x1="43426" y1="27350" x2="43231" y2="29048"/>
                        <a14:foregroundMark x1="42115" y1="31959" x2="42115" y2="31959"/>
                        <a14:foregroundMark x1="42018" y1="32201" x2="42213" y2="33899"/>
                        <a14:foregroundMark x1="41436" y1="36386" x2="41097" y2="37356"/>
                        <a14:foregroundMark x1="40660" y1="37780" x2="40126" y2="39297"/>
                        <a14:foregroundMark x1="37894" y1="40388" x2="37215" y2="41540"/>
                        <a14:foregroundMark x1="33430" y1="42632" x2="31878" y2="45543"/>
                        <a14:foregroundMark x1="31781" y1="45725" x2="31781" y2="45725"/>
                        <a14:foregroundMark x1="31247" y1="44330" x2="31247" y2="44330"/>
                        <a14:foregroundMark x1="30907" y1="43602" x2="30907" y2="43602"/>
                        <a14:foregroundMark x1="30325" y1="38629" x2="30325" y2="38629"/>
                        <a14:foregroundMark x1="30325" y1="38629" x2="30325" y2="38629"/>
                        <a14:foregroundMark x1="29355" y1="40691" x2="29209" y2="41419"/>
                        <a14:foregroundMark x1="29112" y1="41540" x2="28093" y2="45846"/>
                        <a14:foregroundMark x1="27899" y1="46392" x2="26977" y2="49848"/>
                        <a14:foregroundMark x1="26977" y1="49848" x2="26977" y2="50273"/>
                        <a14:foregroundMark x1="26977" y1="50697" x2="26977" y2="54275"/>
                        <a14:foregroundMark x1="26977" y1="54457" x2="26977" y2="54882"/>
                        <a14:foregroundMark x1="26977" y1="54882" x2="26977" y2="55428"/>
                        <a14:foregroundMark x1="26977" y1="55670" x2="27317" y2="58035"/>
                        <a14:foregroundMark x1="27462" y1="58035" x2="27802" y2="58338"/>
                        <a14:foregroundMark x1="31441" y1="57793" x2="31781" y2="57793"/>
                        <a14:foregroundMark x1="33770" y1="57065" x2="34352" y2="57065"/>
                        <a14:foregroundMark x1="37797" y1="55003" x2="38088" y2="55003"/>
                        <a14:foregroundMark x1="41097" y1="53062" x2="41097" y2="53062"/>
                        <a14:foregroundMark x1="44541" y1="50030" x2="44541" y2="50030"/>
                        <a14:foregroundMark x1="45463" y1="49727" x2="45463" y2="49727"/>
                        <a14:foregroundMark x1="46579" y1="53730" x2="47016" y2="57793"/>
                        <a14:foregroundMark x1="47016" y1="57793" x2="47016" y2="57793"/>
                        <a14:foregroundMark x1="46240" y1="55428" x2="46240" y2="55428"/>
                        <a14:foregroundMark x1="45657" y1="53305" x2="45657" y2="53305"/>
                        <a14:foregroundMark x1="45560" y1="53062" x2="45560" y2="53062"/>
                        <a14:foregroundMark x1="45318" y1="52759" x2="45318" y2="52759"/>
                        <a14:foregroundMark x1="44444" y1="49303" x2="44444" y2="49303"/>
                        <a14:foregroundMark x1="39350" y1="44330" x2="38913" y2="45725"/>
                        <a14:foregroundMark x1="25425" y1="46513" x2="25328" y2="48211"/>
                        <a14:foregroundMark x1="25328" y1="48454" x2="25230" y2="51122"/>
                        <a14:foregroundMark x1="32557" y1="52213" x2="32557" y2="52638"/>
                        <a14:foregroundMark x1="32897" y1="51364" x2="32897" y2="52335"/>
                        <a14:foregroundMark x1="25133" y1="50819" x2="25133" y2="50819"/>
                        <a14:foregroundMark x1="24017" y1="48636" x2="24017" y2="48636"/>
                        <a14:foregroundMark x1="23435" y1="51789" x2="23435" y2="54154"/>
                        <a14:foregroundMark x1="23435" y1="54154" x2="23435" y2="54579"/>
                        <a14:foregroundMark x1="22465" y1="49727" x2="22465" y2="49727"/>
                        <a14:foregroundMark x1="19893" y1="51971" x2="19893" y2="51971"/>
                        <a14:foregroundMark x1="22222" y1="49303" x2="22222" y2="49303"/>
                        <a14:foregroundMark x1="22562" y1="49181" x2="22999" y2="51243"/>
                        <a14:foregroundMark x1="23096" y1="51364" x2="23435" y2="52092"/>
                        <a14:foregroundMark x1="23435" y1="52092" x2="23435" y2="52092"/>
                        <a14:foregroundMark x1="28675" y1="49606" x2="28675" y2="49606"/>
                        <a14:foregroundMark x1="41000" y1="36264" x2="41000" y2="36264"/>
                        <a14:foregroundMark x1="34886" y1="37235" x2="34886" y2="37235"/>
                        <a14:foregroundMark x1="34886" y1="37235" x2="34886" y2="37235"/>
                        <a14:foregroundMark x1="42455" y1="35294" x2="43668" y2="40267"/>
                        <a14:foregroundMark x1="43668" y1="40691" x2="43765" y2="42389"/>
                        <a14:foregroundMark x1="43765" y1="42389" x2="44202" y2="43360"/>
                        <a14:foregroundMark x1="47453" y1="41965" x2="47889" y2="42511"/>
                        <a14:foregroundMark x1="48569" y1="44451" x2="49102" y2="47483"/>
                        <a14:foregroundMark x1="49199" y1="47787" x2="49442" y2="48332"/>
                        <a14:foregroundMark x1="49879" y1="47787" x2="49879" y2="47787"/>
                        <a14:foregroundMark x1="53227" y1="41540" x2="53227" y2="42511"/>
                        <a14:foregroundMark x1="50121" y1="43056" x2="50121" y2="43056"/>
                        <a14:foregroundMark x1="50024" y1="42753" x2="50024" y2="42753"/>
                        <a14:foregroundMark x1="50024" y1="42753" x2="50024" y2="42753"/>
                        <a14:foregroundMark x1="47210" y1="34566" x2="47210" y2="34566"/>
                        <a14:foregroundMark x1="44881" y1="34445" x2="44881" y2="34445"/>
                        <a14:foregroundMark x1="44881" y1="34748" x2="44881" y2="34748"/>
                        <a14:foregroundMark x1="44881" y1="35112" x2="45560" y2="37356"/>
                        <a14:foregroundMark x1="45657" y1="38205" x2="45657" y2="39721"/>
                        <a14:foregroundMark x1="45657" y1="39721" x2="45657" y2="40146"/>
                        <a14:foregroundMark x1="45657" y1="40146" x2="45657" y2="40146"/>
                        <a14:foregroundMark x1="45657" y1="40267" x2="45657" y2="40691"/>
                        <a14:foregroundMark x1="45657" y1="40813" x2="45657" y2="42086"/>
                        <a14:foregroundMark x1="45657" y1="42511" x2="45657" y2="44027"/>
                        <a14:foregroundMark x1="33333" y1="51364" x2="33333" y2="51364"/>
                        <a14:foregroundMark x1="34110" y1="47241" x2="34110" y2="47241"/>
                        <a14:foregroundMark x1="31684" y1="48029" x2="31684" y2="48029"/>
                        <a14:foregroundMark x1="31781" y1="49303" x2="31781" y2="49303"/>
                        <a14:foregroundMark x1="31878" y1="49424" x2="31878" y2="49424"/>
                        <a14:foregroundMark x1="31878" y1="49606" x2="31878" y2="50819"/>
                        <a14:foregroundMark x1="31781" y1="51243" x2="31538" y2="52213"/>
                        <a14:foregroundMark x1="31538" y1="52517" x2="31247" y2="53487"/>
                        <a14:foregroundMark x1="31247" y1="53730" x2="31004" y2="54579"/>
                        <a14:foregroundMark x1="29791" y1="52638" x2="29791" y2="52638"/>
                        <a14:foregroundMark x1="35565" y1="48029" x2="35565" y2="48029"/>
                        <a14:foregroundMark x1="40660" y1="48332" x2="40660" y2="48332"/>
                        <a14:foregroundMark x1="40126" y1="42753" x2="40126" y2="42753"/>
                        <a14:foregroundMark x1="41000" y1="42632" x2="41000" y2="42632"/>
                        <a14:foregroundMark x1="41000" y1="42632" x2="41000" y2="42632"/>
                        <a14:foregroundMark x1="45124" y1="34991" x2="45124" y2="34991"/>
                        <a14:foregroundMark x1="45124" y1="34991" x2="45124" y2="34991"/>
                        <a14:foregroundMark x1="45124" y1="34991" x2="45124" y2="35415"/>
                        <a14:foregroundMark x1="45124" y1="35537" x2="45124" y2="36931"/>
                        <a14:foregroundMark x1="45560" y1="37235" x2="45560" y2="37235"/>
                        <a14:foregroundMark x1="46676" y1="39297" x2="46870" y2="40146"/>
                        <a14:foregroundMark x1="46870" y1="40570" x2="46870" y2="41783"/>
                        <a14:foregroundMark x1="50024" y1="44876" x2="50024" y2="44876"/>
                        <a14:foregroundMark x1="51674" y1="47059" x2="51674" y2="47059"/>
                        <a14:foregroundMark x1="51092" y1="50697" x2="51092" y2="50697"/>
                        <a14:foregroundMark x1="49539" y1="37235" x2="49539" y2="37235"/>
                        <a14:foregroundMark x1="49539" y1="42086" x2="49539" y2="42086"/>
                        <a14:foregroundMark x1="49539" y1="38751" x2="49539" y2="38751"/>
                        <a14:foregroundMark x1="49539" y1="38448" x2="49539" y2="38448"/>
                        <a14:foregroundMark x1="37458" y1="47665" x2="37458" y2="47665"/>
                        <a14:foregroundMark x1="37312" y1="47665" x2="37312" y2="47665"/>
                        <a14:foregroundMark x1="37312" y1="47665" x2="37312" y2="47665"/>
                        <a14:foregroundMark x1="37312" y1="47665" x2="37312" y2="47665"/>
                        <a14:foregroundMark x1="33770" y1="54154" x2="33770" y2="54154"/>
                        <a14:foregroundMark x1="33770" y1="54154" x2="33770" y2="54154"/>
                        <a14:foregroundMark x1="31344" y1="57065" x2="31344" y2="57065"/>
                        <a14:foregroundMark x1="30762" y1="57793" x2="30665" y2="58338"/>
                        <a14:foregroundMark x1="30665" y1="58338" x2="30665" y2="58763"/>
                        <a14:foregroundMark x1="30665" y1="58763" x2="30665" y2="58763"/>
                        <a14:foregroundMark x1="34789" y1="61795" x2="34789" y2="61795"/>
                        <a14:foregroundMark x1="38331" y1="60582" x2="39204" y2="61249"/>
                        <a14:foregroundMark x1="39350" y1="61371" x2="39350" y2="61371"/>
                        <a14:foregroundMark x1="43426" y1="59733" x2="43426" y2="59733"/>
                        <a14:foregroundMark x1="43426" y1="59733" x2="43426" y2="59733"/>
                        <a14:foregroundMark x1="43426" y1="59733" x2="43426" y2="59733"/>
                        <a14:foregroundMark x1="43426" y1="59733" x2="43426" y2="59733"/>
                        <a14:foregroundMark x1="44541" y1="53608" x2="44541" y2="53608"/>
                        <a14:foregroundMark x1="44541" y1="53608" x2="44347" y2="55124"/>
                        <a14:foregroundMark x1="43765" y1="56822" x2="43765" y2="56822"/>
                        <a14:foregroundMark x1="43765" y1="56944" x2="43765" y2="57368"/>
                        <a14:foregroundMark x1="43765" y1="57368" x2="43765" y2="57368"/>
                        <a14:foregroundMark x1="43765" y1="57611" x2="43668" y2="58338"/>
                        <a14:foregroundMark x1="49782" y1="19163" x2="49782" y2="19163"/>
                        <a14:foregroundMark x1="49782" y1="19163" x2="49782" y2="19163"/>
                        <a14:foregroundMark x1="34789" y1="57489" x2="34789" y2="57489"/>
                        <a14:foregroundMark x1="34789" y1="57489" x2="34789" y2="57489"/>
                        <a14:foregroundMark x1="35662" y1="57247" x2="36099" y2="57065"/>
                        <a14:foregroundMark x1="36099" y1="57065" x2="36099" y2="57065"/>
                        <a14:foregroundMark x1="36099" y1="57065" x2="36099" y2="57065"/>
                        <a14:foregroundMark x1="36245" y1="49727" x2="36245" y2="49727"/>
                        <a14:foregroundMark x1="36245" y1="49727" x2="36245" y2="49727"/>
                        <a14:foregroundMark x1="36245" y1="49727" x2="36245" y2="49727"/>
                        <a14:foregroundMark x1="36342" y1="49727" x2="36342" y2="49727"/>
                        <a14:foregroundMark x1="36342" y1="49727" x2="36342" y2="49727"/>
                        <a14:foregroundMark x1="36342" y1="49727" x2="36342" y2="49727"/>
                        <a14:foregroundMark x1="36439" y1="49848" x2="36536" y2="50273"/>
                        <a14:foregroundMark x1="36681" y1="50576" x2="37118" y2="51364"/>
                        <a14:foregroundMark x1="37312" y1="51546" x2="37652" y2="51789"/>
                        <a14:foregroundMark x1="38331" y1="51971" x2="38331" y2="51971"/>
                        <a14:foregroundMark x1="41533" y1="51364" x2="41533" y2="51364"/>
                        <a14:foregroundMark x1="42213" y1="51668" x2="42213" y2="51668"/>
                        <a14:foregroundMark x1="44202" y1="51789" x2="44202" y2="51789"/>
                        <a14:foregroundMark x1="44444" y1="52092" x2="44541" y2="52759"/>
                        <a14:foregroundMark x1="44541" y1="54275" x2="44541" y2="55003"/>
                        <a14:foregroundMark x1="44347" y1="55306" x2="44008" y2="56277"/>
                        <a14:foregroundMark x1="44008" y1="56277" x2="44008" y2="56277"/>
                        <a14:foregroundMark x1="43765" y1="56519" x2="43134" y2="57368"/>
                        <a14:foregroundMark x1="42989" y1="57368" x2="42455" y2="57793"/>
                        <a14:foregroundMark x1="42310" y1="57793" x2="41873" y2="58035"/>
                        <a14:foregroundMark x1="38913" y1="57489" x2="38913" y2="57489"/>
                        <a14:foregroundMark x1="38671" y1="57368" x2="38671" y2="57368"/>
                        <a14:foregroundMark x1="38234" y1="56640" x2="38234" y2="56640"/>
                        <a14:foregroundMark x1="38234" y1="54154" x2="38234" y2="54154"/>
                        <a14:foregroundMark x1="38234" y1="54154" x2="38234" y2="54154"/>
                        <a14:foregroundMark x1="38234" y1="54154" x2="37797" y2="52335"/>
                        <a14:foregroundMark x1="51771" y1="48029" x2="51771" y2="48029"/>
                        <a14:foregroundMark x1="51577" y1="52638" x2="51577" y2="52638"/>
                        <a14:foregroundMark x1="51577" y1="52638" x2="51577" y2="53184"/>
                        <a14:foregroundMark x1="50218" y1="55549" x2="49782" y2="57489"/>
                        <a14:foregroundMark x1="49782" y1="57489" x2="49782" y2="57489"/>
                        <a14:foregroundMark x1="49102" y1="57914" x2="46773" y2="60279"/>
                        <a14:foregroundMark x1="43668" y1="61552" x2="39350" y2="65130"/>
                        <a14:foregroundMark x1="37118" y1="58338" x2="37118" y2="58338"/>
                        <a14:foregroundMark x1="37118" y1="58338" x2="37118" y2="58338"/>
                        <a14:foregroundMark x1="37215" y1="50273" x2="37215" y2="50273"/>
                        <a14:foregroundMark x1="37215" y1="50273" x2="37215" y2="50273"/>
                        <a14:foregroundMark x1="37215" y1="50273" x2="37215" y2="50273"/>
                        <a14:foregroundMark x1="36536" y1="45967" x2="36536" y2="45967"/>
                        <a14:foregroundMark x1="52547" y1="49727" x2="52547" y2="49727"/>
                        <a14:foregroundMark x1="52644" y1="51971" x2="52644" y2="51971"/>
                        <a14:foregroundMark x1="52547" y1="52335" x2="52208" y2="53305"/>
                        <a14:foregroundMark x1="51868" y1="53911" x2="51674" y2="54579"/>
                        <a14:foregroundMark x1="51577" y1="54882" x2="51334" y2="55549"/>
                        <a14:foregroundMark x1="50461" y1="56277" x2="50121" y2="56640"/>
                        <a14:foregroundMark x1="49879" y1="56944" x2="49879" y2="56944"/>
                        <a14:foregroundMark x1="51334" y1="50273" x2="51334" y2="50273"/>
                        <a14:foregroundMark x1="51334" y1="50273" x2="51334" y2="50273"/>
                        <a14:foregroundMark x1="51334" y1="50273" x2="51334" y2="50273"/>
                        <a14:foregroundMark x1="52208" y1="49181" x2="52208" y2="49181"/>
                        <a14:foregroundMark x1="52208" y1="49181" x2="52208" y2="49181"/>
                        <a14:foregroundMark x1="52353" y1="49181" x2="52353" y2="51546"/>
                        <a14:foregroundMark x1="52353" y1="52335" x2="52111" y2="53184"/>
                        <a14:foregroundMark x1="51771" y1="53608" x2="51092" y2="54700"/>
                        <a14:foregroundMark x1="50995" y1="54882" x2="50995" y2="54882"/>
                        <a14:foregroundMark x1="50461" y1="55428" x2="49199" y2="57247"/>
                        <a14:foregroundMark x1="67783" y1="19588" x2="67783" y2="19588"/>
                        <a14:foregroundMark x1="69238" y1="19042" x2="69238" y2="19042"/>
                        <a14:foregroundMark x1="73023" y1="19588" x2="73023" y2="19588"/>
                        <a14:foregroundMark x1="77001" y1="19284" x2="77001" y2="19284"/>
                        <a14:foregroundMark x1="78894" y1="19284" x2="78894" y2="19284"/>
                        <a14:foregroundMark x1="80689" y1="19284" x2="80689" y2="19284"/>
                        <a14:foregroundMark x1="82775" y1="19466" x2="82775" y2="19466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46" t="12865" r="15970" b="16024"/>
          <a:stretch/>
        </p:blipFill>
        <p:spPr>
          <a:xfrm>
            <a:off x="1905001" y="4905652"/>
            <a:ext cx="1797728" cy="1868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5D1912-8429-4101-B3FD-BC3ACF40C7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5706" y1="84597" x2="45706" y2="84597"/>
                        <a14:foregroundMark x1="52499" y1="84839" x2="52499" y2="848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9" t="8613" r="20164" b="8939"/>
          <a:stretch/>
        </p:blipFill>
        <p:spPr>
          <a:xfrm>
            <a:off x="9144001" y="4626464"/>
            <a:ext cx="1428566" cy="2156076"/>
          </a:xfrm>
          <a:prstGeom prst="rect">
            <a:avLst/>
          </a:prstGeom>
        </p:spPr>
      </p:pic>
      <p:sp>
        <p:nvSpPr>
          <p:cNvPr id="12" name="Snip Diagonal Corner Rectangle 1">
            <a:extLst>
              <a:ext uri="{FF2B5EF4-FFF2-40B4-BE49-F238E27FC236}">
                <a16:creationId xmlns:a16="http://schemas.microsoft.com/office/drawing/2014/main" id="{9D7C57DF-5086-41AB-93AF-BDE166644E85}"/>
              </a:ext>
            </a:extLst>
          </p:cNvPr>
          <p:cNvSpPr/>
          <p:nvPr/>
        </p:nvSpPr>
        <p:spPr>
          <a:xfrm>
            <a:off x="2209801" y="381035"/>
            <a:ext cx="7838540" cy="1445041"/>
          </a:xfrm>
          <a:custGeom>
            <a:avLst/>
            <a:gdLst>
              <a:gd name="connsiteX0" fmla="*/ 0 w 7838540"/>
              <a:gd name="connsiteY0" fmla="*/ 0 h 1445041"/>
              <a:gd name="connsiteX1" fmla="*/ 842653 w 7838540"/>
              <a:gd name="connsiteY1" fmla="*/ 0 h 1445041"/>
              <a:gd name="connsiteX2" fmla="*/ 1533353 w 7838540"/>
              <a:gd name="connsiteY2" fmla="*/ 0 h 1445041"/>
              <a:gd name="connsiteX3" fmla="*/ 2224053 w 7838540"/>
              <a:gd name="connsiteY3" fmla="*/ 0 h 1445041"/>
              <a:gd name="connsiteX4" fmla="*/ 2686821 w 7838540"/>
              <a:gd name="connsiteY4" fmla="*/ 0 h 1445041"/>
              <a:gd name="connsiteX5" fmla="*/ 3529475 w 7838540"/>
              <a:gd name="connsiteY5" fmla="*/ 0 h 1445041"/>
              <a:gd name="connsiteX6" fmla="*/ 4372128 w 7838540"/>
              <a:gd name="connsiteY6" fmla="*/ 0 h 1445041"/>
              <a:gd name="connsiteX7" fmla="*/ 4834897 w 7838540"/>
              <a:gd name="connsiteY7" fmla="*/ 0 h 1445041"/>
              <a:gd name="connsiteX8" fmla="*/ 5525596 w 7838540"/>
              <a:gd name="connsiteY8" fmla="*/ 0 h 1445041"/>
              <a:gd name="connsiteX9" fmla="*/ 6064342 w 7838540"/>
              <a:gd name="connsiteY9" fmla="*/ 0 h 1445041"/>
              <a:gd name="connsiteX10" fmla="*/ 6679065 w 7838540"/>
              <a:gd name="connsiteY10" fmla="*/ 0 h 1445041"/>
              <a:gd name="connsiteX11" fmla="*/ 7597695 w 7838540"/>
              <a:gd name="connsiteY11" fmla="*/ 0 h 1445041"/>
              <a:gd name="connsiteX12" fmla="*/ 7838540 w 7838540"/>
              <a:gd name="connsiteY12" fmla="*/ 240845 h 1445041"/>
              <a:gd name="connsiteX13" fmla="*/ 7838540 w 7838540"/>
              <a:gd name="connsiteY13" fmla="*/ 818859 h 1445041"/>
              <a:gd name="connsiteX14" fmla="*/ 7838540 w 7838540"/>
              <a:gd name="connsiteY14" fmla="*/ 1445041 h 1445041"/>
              <a:gd name="connsiteX15" fmla="*/ 7838540 w 7838540"/>
              <a:gd name="connsiteY15" fmla="*/ 1445041 h 1445041"/>
              <a:gd name="connsiteX16" fmla="*/ 7375771 w 7838540"/>
              <a:gd name="connsiteY16" fmla="*/ 1445041 h 1445041"/>
              <a:gd name="connsiteX17" fmla="*/ 6913003 w 7838540"/>
              <a:gd name="connsiteY17" fmla="*/ 1445041 h 1445041"/>
              <a:gd name="connsiteX18" fmla="*/ 6374257 w 7838540"/>
              <a:gd name="connsiteY18" fmla="*/ 1445041 h 1445041"/>
              <a:gd name="connsiteX19" fmla="*/ 5531604 w 7838540"/>
              <a:gd name="connsiteY19" fmla="*/ 1445041 h 1445041"/>
              <a:gd name="connsiteX20" fmla="*/ 5068835 w 7838540"/>
              <a:gd name="connsiteY20" fmla="*/ 1445041 h 1445041"/>
              <a:gd name="connsiteX21" fmla="*/ 4530089 w 7838540"/>
              <a:gd name="connsiteY21" fmla="*/ 1445041 h 1445041"/>
              <a:gd name="connsiteX22" fmla="*/ 3915367 w 7838540"/>
              <a:gd name="connsiteY22" fmla="*/ 1445041 h 1445041"/>
              <a:gd name="connsiteX23" fmla="*/ 3148690 w 7838540"/>
              <a:gd name="connsiteY23" fmla="*/ 1445041 h 1445041"/>
              <a:gd name="connsiteX24" fmla="*/ 2457991 w 7838540"/>
              <a:gd name="connsiteY24" fmla="*/ 1445041 h 1445041"/>
              <a:gd name="connsiteX25" fmla="*/ 1615337 w 7838540"/>
              <a:gd name="connsiteY25" fmla="*/ 1445041 h 1445041"/>
              <a:gd name="connsiteX26" fmla="*/ 1000614 w 7838540"/>
              <a:gd name="connsiteY26" fmla="*/ 1445041 h 1445041"/>
              <a:gd name="connsiteX27" fmla="*/ 240845 w 7838540"/>
              <a:gd name="connsiteY27" fmla="*/ 1445041 h 1445041"/>
              <a:gd name="connsiteX28" fmla="*/ 0 w 7838540"/>
              <a:gd name="connsiteY28" fmla="*/ 1204196 h 1445041"/>
              <a:gd name="connsiteX29" fmla="*/ 0 w 7838540"/>
              <a:gd name="connsiteY29" fmla="*/ 626182 h 1445041"/>
              <a:gd name="connsiteX30" fmla="*/ 0 w 7838540"/>
              <a:gd name="connsiteY30" fmla="*/ 0 h 1445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838540" h="1445041" fill="none" extrusionOk="0">
                <a:moveTo>
                  <a:pt x="0" y="0"/>
                </a:moveTo>
                <a:cubicBezTo>
                  <a:pt x="393468" y="-27939"/>
                  <a:pt x="616536" y="30294"/>
                  <a:pt x="842653" y="0"/>
                </a:cubicBezTo>
                <a:cubicBezTo>
                  <a:pt x="1068770" y="-30294"/>
                  <a:pt x="1275313" y="31413"/>
                  <a:pt x="1533353" y="0"/>
                </a:cubicBezTo>
                <a:cubicBezTo>
                  <a:pt x="1791393" y="-31413"/>
                  <a:pt x="2024907" y="13338"/>
                  <a:pt x="2224053" y="0"/>
                </a:cubicBezTo>
                <a:cubicBezTo>
                  <a:pt x="2423199" y="-13338"/>
                  <a:pt x="2482595" y="-18089"/>
                  <a:pt x="2686821" y="0"/>
                </a:cubicBezTo>
                <a:cubicBezTo>
                  <a:pt x="2891047" y="18089"/>
                  <a:pt x="3194856" y="34623"/>
                  <a:pt x="3529475" y="0"/>
                </a:cubicBezTo>
                <a:cubicBezTo>
                  <a:pt x="3864094" y="-34623"/>
                  <a:pt x="4156615" y="12766"/>
                  <a:pt x="4372128" y="0"/>
                </a:cubicBezTo>
                <a:cubicBezTo>
                  <a:pt x="4587641" y="-12766"/>
                  <a:pt x="4740919" y="-18686"/>
                  <a:pt x="4834897" y="0"/>
                </a:cubicBezTo>
                <a:cubicBezTo>
                  <a:pt x="4928875" y="18686"/>
                  <a:pt x="5245352" y="4283"/>
                  <a:pt x="5525596" y="0"/>
                </a:cubicBezTo>
                <a:cubicBezTo>
                  <a:pt x="5805840" y="-4283"/>
                  <a:pt x="5807521" y="22503"/>
                  <a:pt x="6064342" y="0"/>
                </a:cubicBezTo>
                <a:cubicBezTo>
                  <a:pt x="6321163" y="-22503"/>
                  <a:pt x="6398365" y="-9883"/>
                  <a:pt x="6679065" y="0"/>
                </a:cubicBezTo>
                <a:cubicBezTo>
                  <a:pt x="6959765" y="9883"/>
                  <a:pt x="7145073" y="22665"/>
                  <a:pt x="7597695" y="0"/>
                </a:cubicBezTo>
                <a:cubicBezTo>
                  <a:pt x="7704894" y="89573"/>
                  <a:pt x="7786629" y="170629"/>
                  <a:pt x="7838540" y="240845"/>
                </a:cubicBezTo>
                <a:cubicBezTo>
                  <a:pt x="7817396" y="411308"/>
                  <a:pt x="7831005" y="650066"/>
                  <a:pt x="7838540" y="818859"/>
                </a:cubicBezTo>
                <a:cubicBezTo>
                  <a:pt x="7846075" y="987652"/>
                  <a:pt x="7807658" y="1279065"/>
                  <a:pt x="7838540" y="1445041"/>
                </a:cubicBezTo>
                <a:lnTo>
                  <a:pt x="7838540" y="1445041"/>
                </a:lnTo>
                <a:cubicBezTo>
                  <a:pt x="7694625" y="1446819"/>
                  <a:pt x="7472800" y="1463874"/>
                  <a:pt x="7375771" y="1445041"/>
                </a:cubicBezTo>
                <a:cubicBezTo>
                  <a:pt x="7278742" y="1426208"/>
                  <a:pt x="7010854" y="1431444"/>
                  <a:pt x="6913003" y="1445041"/>
                </a:cubicBezTo>
                <a:cubicBezTo>
                  <a:pt x="6815152" y="1458638"/>
                  <a:pt x="6485559" y="1432931"/>
                  <a:pt x="6374257" y="1445041"/>
                </a:cubicBezTo>
                <a:cubicBezTo>
                  <a:pt x="6262955" y="1457151"/>
                  <a:pt x="5884173" y="1467539"/>
                  <a:pt x="5531604" y="1445041"/>
                </a:cubicBezTo>
                <a:cubicBezTo>
                  <a:pt x="5179035" y="1422543"/>
                  <a:pt x="5233211" y="1461245"/>
                  <a:pt x="5068835" y="1445041"/>
                </a:cubicBezTo>
                <a:cubicBezTo>
                  <a:pt x="4904459" y="1428837"/>
                  <a:pt x="4712151" y="1448828"/>
                  <a:pt x="4530089" y="1445041"/>
                </a:cubicBezTo>
                <a:cubicBezTo>
                  <a:pt x="4348027" y="1441254"/>
                  <a:pt x="4100588" y="1429696"/>
                  <a:pt x="3915367" y="1445041"/>
                </a:cubicBezTo>
                <a:cubicBezTo>
                  <a:pt x="3730146" y="1460386"/>
                  <a:pt x="3418015" y="1442146"/>
                  <a:pt x="3148690" y="1445041"/>
                </a:cubicBezTo>
                <a:cubicBezTo>
                  <a:pt x="2879365" y="1447936"/>
                  <a:pt x="2622445" y="1465501"/>
                  <a:pt x="2457991" y="1445041"/>
                </a:cubicBezTo>
                <a:cubicBezTo>
                  <a:pt x="2293537" y="1424581"/>
                  <a:pt x="2014193" y="1459810"/>
                  <a:pt x="1615337" y="1445041"/>
                </a:cubicBezTo>
                <a:cubicBezTo>
                  <a:pt x="1216481" y="1430272"/>
                  <a:pt x="1259071" y="1459025"/>
                  <a:pt x="1000614" y="1445041"/>
                </a:cubicBezTo>
                <a:cubicBezTo>
                  <a:pt x="742157" y="1431057"/>
                  <a:pt x="497266" y="1465767"/>
                  <a:pt x="240845" y="1445041"/>
                </a:cubicBezTo>
                <a:cubicBezTo>
                  <a:pt x="188961" y="1385219"/>
                  <a:pt x="45048" y="1262069"/>
                  <a:pt x="0" y="1204196"/>
                </a:cubicBezTo>
                <a:cubicBezTo>
                  <a:pt x="13205" y="1069897"/>
                  <a:pt x="8287" y="800859"/>
                  <a:pt x="0" y="626182"/>
                </a:cubicBezTo>
                <a:cubicBezTo>
                  <a:pt x="-8287" y="451505"/>
                  <a:pt x="-11853" y="196341"/>
                  <a:pt x="0" y="0"/>
                </a:cubicBezTo>
                <a:close/>
              </a:path>
              <a:path w="7838540" h="1445041" stroke="0" extrusionOk="0">
                <a:moveTo>
                  <a:pt x="0" y="0"/>
                </a:moveTo>
                <a:cubicBezTo>
                  <a:pt x="372489" y="29880"/>
                  <a:pt x="558273" y="-39895"/>
                  <a:pt x="842653" y="0"/>
                </a:cubicBezTo>
                <a:cubicBezTo>
                  <a:pt x="1127033" y="39895"/>
                  <a:pt x="1479765" y="-1429"/>
                  <a:pt x="1685307" y="0"/>
                </a:cubicBezTo>
                <a:cubicBezTo>
                  <a:pt x="1890849" y="1429"/>
                  <a:pt x="2350115" y="-13940"/>
                  <a:pt x="2527960" y="0"/>
                </a:cubicBezTo>
                <a:cubicBezTo>
                  <a:pt x="2705805" y="13940"/>
                  <a:pt x="3086389" y="-28194"/>
                  <a:pt x="3294637" y="0"/>
                </a:cubicBezTo>
                <a:cubicBezTo>
                  <a:pt x="3502885" y="28194"/>
                  <a:pt x="3680593" y="-26411"/>
                  <a:pt x="3833382" y="0"/>
                </a:cubicBezTo>
                <a:cubicBezTo>
                  <a:pt x="3986172" y="26411"/>
                  <a:pt x="4214734" y="-15474"/>
                  <a:pt x="4524082" y="0"/>
                </a:cubicBezTo>
                <a:cubicBezTo>
                  <a:pt x="4833430" y="15474"/>
                  <a:pt x="5001134" y="-7065"/>
                  <a:pt x="5290759" y="0"/>
                </a:cubicBezTo>
                <a:cubicBezTo>
                  <a:pt x="5580384" y="7065"/>
                  <a:pt x="5894781" y="-14324"/>
                  <a:pt x="6133412" y="0"/>
                </a:cubicBezTo>
                <a:cubicBezTo>
                  <a:pt x="6372043" y="14324"/>
                  <a:pt x="6612097" y="-15614"/>
                  <a:pt x="6748135" y="0"/>
                </a:cubicBezTo>
                <a:cubicBezTo>
                  <a:pt x="6884173" y="15614"/>
                  <a:pt x="7344082" y="21950"/>
                  <a:pt x="7597695" y="0"/>
                </a:cubicBezTo>
                <a:cubicBezTo>
                  <a:pt x="7710336" y="123055"/>
                  <a:pt x="7779591" y="188613"/>
                  <a:pt x="7838540" y="240845"/>
                </a:cubicBezTo>
                <a:cubicBezTo>
                  <a:pt x="7868431" y="470058"/>
                  <a:pt x="7864867" y="554614"/>
                  <a:pt x="7838540" y="842943"/>
                </a:cubicBezTo>
                <a:cubicBezTo>
                  <a:pt x="7812213" y="1131272"/>
                  <a:pt x="7860776" y="1155135"/>
                  <a:pt x="7838540" y="1445041"/>
                </a:cubicBezTo>
                <a:lnTo>
                  <a:pt x="7838540" y="1445041"/>
                </a:lnTo>
                <a:cubicBezTo>
                  <a:pt x="7534367" y="1437954"/>
                  <a:pt x="7425442" y="1443646"/>
                  <a:pt x="7223817" y="1445041"/>
                </a:cubicBezTo>
                <a:cubicBezTo>
                  <a:pt x="7022192" y="1446436"/>
                  <a:pt x="6697732" y="1415387"/>
                  <a:pt x="6533118" y="1445041"/>
                </a:cubicBezTo>
                <a:cubicBezTo>
                  <a:pt x="6368504" y="1474695"/>
                  <a:pt x="5938544" y="1434459"/>
                  <a:pt x="5766441" y="1445041"/>
                </a:cubicBezTo>
                <a:cubicBezTo>
                  <a:pt x="5594338" y="1455623"/>
                  <a:pt x="5382667" y="1430420"/>
                  <a:pt x="5075742" y="1445041"/>
                </a:cubicBezTo>
                <a:cubicBezTo>
                  <a:pt x="4768817" y="1459662"/>
                  <a:pt x="4669764" y="1433945"/>
                  <a:pt x="4536996" y="1445041"/>
                </a:cubicBezTo>
                <a:cubicBezTo>
                  <a:pt x="4404228" y="1456137"/>
                  <a:pt x="4088269" y="1453587"/>
                  <a:pt x="3770320" y="1445041"/>
                </a:cubicBezTo>
                <a:cubicBezTo>
                  <a:pt x="3452371" y="1436495"/>
                  <a:pt x="3386135" y="1470138"/>
                  <a:pt x="3003643" y="1445041"/>
                </a:cubicBezTo>
                <a:cubicBezTo>
                  <a:pt x="2621151" y="1419944"/>
                  <a:pt x="2442131" y="1452780"/>
                  <a:pt x="2236967" y="1445041"/>
                </a:cubicBezTo>
                <a:cubicBezTo>
                  <a:pt x="2031803" y="1437302"/>
                  <a:pt x="1765039" y="1447892"/>
                  <a:pt x="1622244" y="1445041"/>
                </a:cubicBezTo>
                <a:cubicBezTo>
                  <a:pt x="1479449" y="1442190"/>
                  <a:pt x="1210830" y="1455044"/>
                  <a:pt x="931545" y="1445041"/>
                </a:cubicBezTo>
                <a:cubicBezTo>
                  <a:pt x="652260" y="1435038"/>
                  <a:pt x="585100" y="1467949"/>
                  <a:pt x="240845" y="1445041"/>
                </a:cubicBezTo>
                <a:cubicBezTo>
                  <a:pt x="189093" y="1391355"/>
                  <a:pt x="52940" y="1261798"/>
                  <a:pt x="0" y="1204196"/>
                </a:cubicBezTo>
                <a:cubicBezTo>
                  <a:pt x="-26552" y="922811"/>
                  <a:pt x="-24547" y="813504"/>
                  <a:pt x="0" y="638224"/>
                </a:cubicBezTo>
                <a:cubicBezTo>
                  <a:pt x="24547" y="462944"/>
                  <a:pt x="5257" y="315532"/>
                  <a:pt x="0" y="0"/>
                </a:cubicBezTo>
                <a:close/>
              </a:path>
            </a:pathLst>
          </a:custGeom>
          <a:solidFill>
            <a:sysClr val="window" lastClr="FFFFFF">
              <a:alpha val="72000"/>
            </a:sysClr>
          </a:solidFill>
          <a:ln w="50800" cap="flat" cmpd="sng" algn="ctr">
            <a:solidFill>
              <a:srgbClr val="0070C0"/>
            </a:solidFill>
            <a:prstDash val="sysDash"/>
            <a:miter lim="800000"/>
            <a:extLst>
              <a:ext uri="{C807C97D-BFC1-408E-A445-0C87EB9F89A2}">
                <ask:lineSketchStyleProps xmlns:ask="http://schemas.microsoft.com/office/drawing/2018/sketchyshapes" sd="1961435781">
                  <a:prstGeom prst="snip2Diag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en-US" sz="3600" b="1" kern="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Trên</a:t>
            </a:r>
            <a:r>
              <a:rPr lang="en-US" sz="3600" b="1" kern="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kern="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sân</a:t>
            </a:r>
            <a:r>
              <a:rPr lang="en-US" sz="3600" b="1" kern="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kern="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có</a:t>
            </a:r>
            <a:r>
              <a:rPr lang="en-US" sz="3600" b="1" kern="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5 con </a:t>
            </a:r>
            <a:r>
              <a:rPr lang="en-US" sz="3600" b="1" kern="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gà</a:t>
            </a:r>
            <a:r>
              <a:rPr lang="en-US" sz="3600" b="1" kern="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kern="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và</a:t>
            </a:r>
            <a:r>
              <a:rPr lang="en-US" sz="3600" b="1" kern="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3 con </a:t>
            </a:r>
            <a:r>
              <a:rPr lang="en-US" sz="3600" b="1" kern="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vịt</a:t>
            </a:r>
            <a:r>
              <a:rPr lang="en-US" sz="3600" b="1" kern="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</a:t>
            </a:r>
          </a:p>
          <a:p>
            <a:pPr algn="ctr">
              <a:defRPr/>
            </a:pPr>
            <a:r>
              <a:rPr lang="en-US" sz="3600" b="1" kern="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Tỉ</a:t>
            </a:r>
            <a:r>
              <a:rPr lang="en-US" sz="3600" b="1" kern="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kern="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3600" b="1" kern="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kern="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b="1" kern="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kern="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3600" b="1" kern="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con </a:t>
            </a:r>
            <a:r>
              <a:rPr lang="en-US" sz="3600" b="1" kern="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gà</a:t>
            </a:r>
            <a:r>
              <a:rPr lang="en-US" sz="3600" b="1" kern="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kern="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và</a:t>
            </a:r>
            <a:r>
              <a:rPr lang="en-US" sz="3600" b="1" kern="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con </a:t>
            </a:r>
            <a:r>
              <a:rPr lang="en-US" sz="3600" b="1" kern="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vịt</a:t>
            </a:r>
            <a:r>
              <a:rPr lang="en-US" sz="3600" b="1" kern="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kern="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là</a:t>
            </a:r>
            <a:r>
              <a:rPr lang="en-US" sz="3600" b="1" kern="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?</a:t>
            </a:r>
            <a:endParaRPr lang="vi-VN" sz="3600" b="1" kern="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8DB3E3-04C5-4590-8EC0-517A13ACF52D}"/>
              </a:ext>
            </a:extLst>
          </p:cNvPr>
          <p:cNvGrpSpPr/>
          <p:nvPr/>
        </p:nvGrpSpPr>
        <p:grpSpPr>
          <a:xfrm>
            <a:off x="4122874" y="1981205"/>
            <a:ext cx="4108968" cy="1190701"/>
            <a:chOff x="98865" y="2551196"/>
            <a:chExt cx="5478624" cy="9850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Snip Diagonal Corner Rectangle 2">
                  <a:extLst>
                    <a:ext uri="{FF2B5EF4-FFF2-40B4-BE49-F238E27FC236}">
                      <a16:creationId xmlns:a16="http://schemas.microsoft.com/office/drawing/2014/main" id="{0683F072-1B50-4692-95F2-BA41A5102B7D}"/>
                    </a:ext>
                  </a:extLst>
                </p:cNvPr>
                <p:cNvSpPr/>
                <p:nvPr/>
              </p:nvSpPr>
              <p:spPr>
                <a:xfrm>
                  <a:off x="523485" y="2732052"/>
                  <a:ext cx="5054004" cy="804153"/>
                </a:xfrm>
                <a:custGeom>
                  <a:avLst/>
                  <a:gdLst>
                    <a:gd name="connsiteX0" fmla="*/ 0 w 5054004"/>
                    <a:gd name="connsiteY0" fmla="*/ 0 h 804153"/>
                    <a:gd name="connsiteX1" fmla="*/ 4919976 w 5054004"/>
                    <a:gd name="connsiteY1" fmla="*/ 0 h 804153"/>
                    <a:gd name="connsiteX2" fmla="*/ 5054004 w 5054004"/>
                    <a:gd name="connsiteY2" fmla="*/ 134028 h 804153"/>
                    <a:gd name="connsiteX3" fmla="*/ 5054004 w 5054004"/>
                    <a:gd name="connsiteY3" fmla="*/ 804153 h 804153"/>
                    <a:gd name="connsiteX4" fmla="*/ 5054004 w 5054004"/>
                    <a:gd name="connsiteY4" fmla="*/ 804153 h 804153"/>
                    <a:gd name="connsiteX5" fmla="*/ 134028 w 5054004"/>
                    <a:gd name="connsiteY5" fmla="*/ 804153 h 804153"/>
                    <a:gd name="connsiteX6" fmla="*/ 0 w 5054004"/>
                    <a:gd name="connsiteY6" fmla="*/ 670125 h 804153"/>
                    <a:gd name="connsiteX7" fmla="*/ 0 w 5054004"/>
                    <a:gd name="connsiteY7" fmla="*/ 0 h 804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054004" h="804153" fill="none" extrusionOk="0">
                      <a:moveTo>
                        <a:pt x="0" y="0"/>
                      </a:moveTo>
                      <a:cubicBezTo>
                        <a:pt x="1125194" y="-163733"/>
                        <a:pt x="3748621" y="8092"/>
                        <a:pt x="4919976" y="0"/>
                      </a:cubicBezTo>
                      <a:cubicBezTo>
                        <a:pt x="4966847" y="41345"/>
                        <a:pt x="5000679" y="73630"/>
                        <a:pt x="5054004" y="134028"/>
                      </a:cubicBezTo>
                      <a:cubicBezTo>
                        <a:pt x="5026499" y="368849"/>
                        <a:pt x="5014638" y="623435"/>
                        <a:pt x="5054004" y="804153"/>
                      </a:cubicBezTo>
                      <a:lnTo>
                        <a:pt x="5054004" y="804153"/>
                      </a:lnTo>
                      <a:cubicBezTo>
                        <a:pt x="4165879" y="803328"/>
                        <a:pt x="1212944" y="848860"/>
                        <a:pt x="134028" y="804153"/>
                      </a:cubicBezTo>
                      <a:cubicBezTo>
                        <a:pt x="112346" y="778813"/>
                        <a:pt x="51742" y="717933"/>
                        <a:pt x="0" y="670125"/>
                      </a:cubicBezTo>
                      <a:cubicBezTo>
                        <a:pt x="-10818" y="403095"/>
                        <a:pt x="5560" y="294789"/>
                        <a:pt x="0" y="0"/>
                      </a:cubicBezTo>
                      <a:close/>
                    </a:path>
                    <a:path w="5054004" h="804153" stroke="0" extrusionOk="0">
                      <a:moveTo>
                        <a:pt x="0" y="0"/>
                      </a:moveTo>
                      <a:cubicBezTo>
                        <a:pt x="2458279" y="51761"/>
                        <a:pt x="3958506" y="-6647"/>
                        <a:pt x="4919976" y="0"/>
                      </a:cubicBezTo>
                      <a:cubicBezTo>
                        <a:pt x="4951367" y="49602"/>
                        <a:pt x="5007806" y="94691"/>
                        <a:pt x="5054004" y="134028"/>
                      </a:cubicBezTo>
                      <a:cubicBezTo>
                        <a:pt x="5092578" y="288740"/>
                        <a:pt x="5110136" y="573457"/>
                        <a:pt x="5054004" y="804153"/>
                      </a:cubicBezTo>
                      <a:lnTo>
                        <a:pt x="5054004" y="804153"/>
                      </a:lnTo>
                      <a:cubicBezTo>
                        <a:pt x="3435081" y="770936"/>
                        <a:pt x="868061" y="681229"/>
                        <a:pt x="134028" y="804153"/>
                      </a:cubicBezTo>
                      <a:cubicBezTo>
                        <a:pt x="76680" y="769220"/>
                        <a:pt x="35999" y="705812"/>
                        <a:pt x="0" y="670125"/>
                      </a:cubicBezTo>
                      <a:cubicBezTo>
                        <a:pt x="-1653" y="348987"/>
                        <a:pt x="-33895" y="326224"/>
                        <a:pt x="0" y="0"/>
                      </a:cubicBezTo>
                      <a:close/>
                    </a:path>
                  </a:pathLst>
                </a:custGeom>
                <a:solidFill>
                  <a:sysClr val="window" lastClr="FFFFFF">
                    <a:alpha val="93000"/>
                  </a:sysClr>
                </a:solidFill>
                <a:ln w="50800" cap="flat" cmpd="sng" algn="ctr">
                  <a:solidFill>
                    <a:srgbClr val="FDBBCA"/>
                  </a:solidFill>
                  <a:prstDash val="sysDash"/>
                  <a:miter lim="800000"/>
                  <a:extLst>
                    <a:ext uri="{C807C97D-BFC1-408E-A445-0C87EB9F89A2}">
                      <ask:lineSketchStyleProps xmlns:ask="http://schemas.microsoft.com/office/drawing/2018/sketchyshapes" sd="3726150081">
                        <a:prstGeom prst="snip2DiagRect">
                          <a:avLst/>
                        </a:prstGeom>
                        <ask:type>
                          <ask:lineSketchCurved/>
                        </ask:type>
                      </ask:lineSketchStyleProps>
                    </a:ext>
                  </a:extLst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sz="3200" b="1" kern="0" dirty="0">
                      <a:solidFill>
                        <a:srgbClr val="00206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Times New Roman" pitchFamily="18" charset="0"/>
                    </a:rPr>
                    <a:t>3 : 5 hay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4000" b="1" i="1" ker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4000" b="1" i="1" kern="0">
                              <a:solidFill>
                                <a:srgbClr val="00206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4000" b="1" i="1" kern="0">
                              <a:solidFill>
                                <a:srgbClr val="00206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𝟓</m:t>
                          </m:r>
                          <m:r>
                            <a:rPr lang="en-US" sz="4000" b="1" i="1" ker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den>
                      </m:f>
                    </m:oMath>
                  </a14:m>
                  <a:endParaRPr lang="en-US" sz="32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Snip Diagonal Corner Rectangle 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683F072-1B50-4692-95F2-BA41A5102B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485" y="2732052"/>
                  <a:ext cx="5054004" cy="804153"/>
                </a:xfrm>
                <a:custGeom>
                  <a:avLst/>
                  <a:gdLst>
                    <a:gd name="connsiteX0" fmla="*/ 0 w 5054004"/>
                    <a:gd name="connsiteY0" fmla="*/ 0 h 804153"/>
                    <a:gd name="connsiteX1" fmla="*/ 4919976 w 5054004"/>
                    <a:gd name="connsiteY1" fmla="*/ 0 h 804153"/>
                    <a:gd name="connsiteX2" fmla="*/ 5054004 w 5054004"/>
                    <a:gd name="connsiteY2" fmla="*/ 134028 h 804153"/>
                    <a:gd name="connsiteX3" fmla="*/ 5054004 w 5054004"/>
                    <a:gd name="connsiteY3" fmla="*/ 804153 h 804153"/>
                    <a:gd name="connsiteX4" fmla="*/ 5054004 w 5054004"/>
                    <a:gd name="connsiteY4" fmla="*/ 804153 h 804153"/>
                    <a:gd name="connsiteX5" fmla="*/ 134028 w 5054004"/>
                    <a:gd name="connsiteY5" fmla="*/ 804153 h 804153"/>
                    <a:gd name="connsiteX6" fmla="*/ 0 w 5054004"/>
                    <a:gd name="connsiteY6" fmla="*/ 670125 h 804153"/>
                    <a:gd name="connsiteX7" fmla="*/ 0 w 5054004"/>
                    <a:gd name="connsiteY7" fmla="*/ 0 h 804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054004" h="804153" fill="none" extrusionOk="0">
                      <a:moveTo>
                        <a:pt x="0" y="0"/>
                      </a:moveTo>
                      <a:cubicBezTo>
                        <a:pt x="1125194" y="-163733"/>
                        <a:pt x="3748621" y="8092"/>
                        <a:pt x="4919976" y="0"/>
                      </a:cubicBezTo>
                      <a:cubicBezTo>
                        <a:pt x="4966847" y="41345"/>
                        <a:pt x="5000679" y="73630"/>
                        <a:pt x="5054004" y="134028"/>
                      </a:cubicBezTo>
                      <a:cubicBezTo>
                        <a:pt x="5026499" y="368849"/>
                        <a:pt x="5014638" y="623435"/>
                        <a:pt x="5054004" y="804153"/>
                      </a:cubicBezTo>
                      <a:lnTo>
                        <a:pt x="5054004" y="804153"/>
                      </a:lnTo>
                      <a:cubicBezTo>
                        <a:pt x="4165879" y="803328"/>
                        <a:pt x="1212944" y="848860"/>
                        <a:pt x="134028" y="804153"/>
                      </a:cubicBezTo>
                      <a:cubicBezTo>
                        <a:pt x="112346" y="778813"/>
                        <a:pt x="51742" y="717933"/>
                        <a:pt x="0" y="670125"/>
                      </a:cubicBezTo>
                      <a:cubicBezTo>
                        <a:pt x="-10818" y="403095"/>
                        <a:pt x="5560" y="294789"/>
                        <a:pt x="0" y="0"/>
                      </a:cubicBezTo>
                      <a:close/>
                    </a:path>
                    <a:path w="5054004" h="804153" stroke="0" extrusionOk="0">
                      <a:moveTo>
                        <a:pt x="0" y="0"/>
                      </a:moveTo>
                      <a:cubicBezTo>
                        <a:pt x="2458279" y="51761"/>
                        <a:pt x="3958506" y="-6647"/>
                        <a:pt x="4919976" y="0"/>
                      </a:cubicBezTo>
                      <a:cubicBezTo>
                        <a:pt x="4951367" y="49602"/>
                        <a:pt x="5007806" y="94691"/>
                        <a:pt x="5054004" y="134028"/>
                      </a:cubicBezTo>
                      <a:cubicBezTo>
                        <a:pt x="5092578" y="288740"/>
                        <a:pt x="5110136" y="573457"/>
                        <a:pt x="5054004" y="804153"/>
                      </a:cubicBezTo>
                      <a:lnTo>
                        <a:pt x="5054004" y="804153"/>
                      </a:lnTo>
                      <a:cubicBezTo>
                        <a:pt x="3435081" y="770936"/>
                        <a:pt x="868061" y="681229"/>
                        <a:pt x="134028" y="804153"/>
                      </a:cubicBezTo>
                      <a:cubicBezTo>
                        <a:pt x="76680" y="769220"/>
                        <a:pt x="35999" y="705812"/>
                        <a:pt x="0" y="670125"/>
                      </a:cubicBezTo>
                      <a:cubicBezTo>
                        <a:pt x="-1653" y="348987"/>
                        <a:pt x="-33895" y="326224"/>
                        <a:pt x="0" y="0"/>
                      </a:cubicBezTo>
                      <a:close/>
                    </a:path>
                  </a:pathLst>
                </a:custGeom>
                <a:blipFill rotWithShape="1">
                  <a:blip r:embed="rId8"/>
                  <a:stretch>
                    <a:fillRect/>
                  </a:stretch>
                </a:blipFill>
                <a:ln w="50800" cap="flat" cmpd="sng" algn="ctr">
                  <a:solidFill>
                    <a:srgbClr val="FDBBCA"/>
                  </a:solidFill>
                  <a:prstDash val="sysDash"/>
                  <a:miter lim="800000"/>
                  <a:extLst>
                    <a:ext uri="{C807C97D-BFC1-408E-A445-0C87EB9F89A2}">
                      <ask:lineSketchStyleProps xmlns="" xmlns:ask="http://schemas.microsoft.com/office/drawing/2018/sketchyshapes" xmlns:a14="http://schemas.microsoft.com/office/drawing/2010/main" sd="3726150081">
                        <a:prstGeom prst="snip2DiagRect">
                          <a:avLst/>
                        </a:prstGeom>
                        <ask:type>
                          <ask:lineSketchCurved/>
                        </ask:type>
                      </ask:lineSketchStyleProps>
                    </a:ext>
                  </a:extLst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13FDD46-A88F-4CA4-8772-9BE1EC3B6D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150" b="19450" l="2950" r="27650">
                          <a14:foregroundMark x1="27650" y1="18050" x2="27650" y2="18050"/>
                        </a14:backgroundRemoval>
                      </a14:imgEffect>
                    </a14:imgLayer>
                  </a14:imgProps>
                </a:ext>
              </a:extLst>
            </a:blip>
            <a:srcRect r="70171" b="78373"/>
            <a:stretch/>
          </p:blipFill>
          <p:spPr>
            <a:xfrm>
              <a:off x="98865" y="2551196"/>
              <a:ext cx="1185869" cy="919186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766620-A971-4430-A136-B87153F480AB}"/>
              </a:ext>
            </a:extLst>
          </p:cNvPr>
          <p:cNvGrpSpPr/>
          <p:nvPr/>
        </p:nvGrpSpPr>
        <p:grpSpPr>
          <a:xfrm>
            <a:off x="4506320" y="3397520"/>
            <a:ext cx="3796493" cy="1219199"/>
            <a:chOff x="6687322" y="2600387"/>
            <a:chExt cx="5054004" cy="971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Snip Diagonal Corner Rectangle 3">
                  <a:extLst>
                    <a:ext uri="{FF2B5EF4-FFF2-40B4-BE49-F238E27FC236}">
                      <a16:creationId xmlns:a16="http://schemas.microsoft.com/office/drawing/2014/main" id="{8523E691-EF77-4A6F-B48F-9ED05118FB39}"/>
                    </a:ext>
                  </a:extLst>
                </p:cNvPr>
                <p:cNvSpPr/>
                <p:nvPr/>
              </p:nvSpPr>
              <p:spPr>
                <a:xfrm>
                  <a:off x="6687322" y="2763856"/>
                  <a:ext cx="5054004" cy="804153"/>
                </a:xfrm>
                <a:custGeom>
                  <a:avLst/>
                  <a:gdLst>
                    <a:gd name="connsiteX0" fmla="*/ 0 w 5054004"/>
                    <a:gd name="connsiteY0" fmla="*/ 0 h 804153"/>
                    <a:gd name="connsiteX1" fmla="*/ 4919976 w 5054004"/>
                    <a:gd name="connsiteY1" fmla="*/ 0 h 804153"/>
                    <a:gd name="connsiteX2" fmla="*/ 5054004 w 5054004"/>
                    <a:gd name="connsiteY2" fmla="*/ 134028 h 804153"/>
                    <a:gd name="connsiteX3" fmla="*/ 5054004 w 5054004"/>
                    <a:gd name="connsiteY3" fmla="*/ 804153 h 804153"/>
                    <a:gd name="connsiteX4" fmla="*/ 5054004 w 5054004"/>
                    <a:gd name="connsiteY4" fmla="*/ 804153 h 804153"/>
                    <a:gd name="connsiteX5" fmla="*/ 134028 w 5054004"/>
                    <a:gd name="connsiteY5" fmla="*/ 804153 h 804153"/>
                    <a:gd name="connsiteX6" fmla="*/ 0 w 5054004"/>
                    <a:gd name="connsiteY6" fmla="*/ 670125 h 804153"/>
                    <a:gd name="connsiteX7" fmla="*/ 0 w 5054004"/>
                    <a:gd name="connsiteY7" fmla="*/ 0 h 804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054004" h="804153" fill="none" extrusionOk="0">
                      <a:moveTo>
                        <a:pt x="0" y="0"/>
                      </a:moveTo>
                      <a:cubicBezTo>
                        <a:pt x="1816809" y="9969"/>
                        <a:pt x="3709796" y="147239"/>
                        <a:pt x="4919976" y="0"/>
                      </a:cubicBezTo>
                      <a:cubicBezTo>
                        <a:pt x="4930053" y="26521"/>
                        <a:pt x="5004367" y="75417"/>
                        <a:pt x="5054004" y="134028"/>
                      </a:cubicBezTo>
                      <a:cubicBezTo>
                        <a:pt x="5046418" y="361744"/>
                        <a:pt x="5027545" y="579666"/>
                        <a:pt x="5054004" y="804153"/>
                      </a:cubicBezTo>
                      <a:lnTo>
                        <a:pt x="5054004" y="804153"/>
                      </a:lnTo>
                      <a:cubicBezTo>
                        <a:pt x="2596654" y="916450"/>
                        <a:pt x="1132076" y="643146"/>
                        <a:pt x="134028" y="804153"/>
                      </a:cubicBezTo>
                      <a:cubicBezTo>
                        <a:pt x="104542" y="752119"/>
                        <a:pt x="17902" y="689473"/>
                        <a:pt x="0" y="670125"/>
                      </a:cubicBezTo>
                      <a:cubicBezTo>
                        <a:pt x="7911" y="541222"/>
                        <a:pt x="-14712" y="232930"/>
                        <a:pt x="0" y="0"/>
                      </a:cubicBezTo>
                      <a:close/>
                    </a:path>
                    <a:path w="5054004" h="804153" stroke="0" extrusionOk="0">
                      <a:moveTo>
                        <a:pt x="0" y="0"/>
                      </a:moveTo>
                      <a:cubicBezTo>
                        <a:pt x="1467293" y="140996"/>
                        <a:pt x="3090509" y="-4395"/>
                        <a:pt x="4919976" y="0"/>
                      </a:cubicBezTo>
                      <a:cubicBezTo>
                        <a:pt x="4952966" y="28361"/>
                        <a:pt x="5027963" y="90190"/>
                        <a:pt x="5054004" y="134028"/>
                      </a:cubicBezTo>
                      <a:cubicBezTo>
                        <a:pt x="5070480" y="374767"/>
                        <a:pt x="5014618" y="653714"/>
                        <a:pt x="5054004" y="804153"/>
                      </a:cubicBezTo>
                      <a:lnTo>
                        <a:pt x="5054004" y="804153"/>
                      </a:lnTo>
                      <a:cubicBezTo>
                        <a:pt x="3997107" y="908201"/>
                        <a:pt x="1453670" y="766287"/>
                        <a:pt x="134028" y="804153"/>
                      </a:cubicBezTo>
                      <a:cubicBezTo>
                        <a:pt x="100446" y="764900"/>
                        <a:pt x="49412" y="719315"/>
                        <a:pt x="0" y="670125"/>
                      </a:cubicBezTo>
                      <a:cubicBezTo>
                        <a:pt x="-31288" y="472291"/>
                        <a:pt x="45730" y="205863"/>
                        <a:pt x="0" y="0"/>
                      </a:cubicBezTo>
                      <a:close/>
                    </a:path>
                  </a:pathLst>
                </a:custGeom>
                <a:solidFill>
                  <a:sysClr val="window" lastClr="FFFFFF">
                    <a:alpha val="93000"/>
                  </a:sysClr>
                </a:solidFill>
                <a:ln w="50800" cap="flat" cmpd="sng" algn="ctr">
                  <a:solidFill>
                    <a:srgbClr val="FDBBCA"/>
                  </a:solidFill>
                  <a:prstDash val="sysDash"/>
                  <a:miter lim="800000"/>
                  <a:extLst>
                    <a:ext uri="{C807C97D-BFC1-408E-A445-0C87EB9F89A2}">
                      <ask:lineSketchStyleProps xmlns:ask="http://schemas.microsoft.com/office/drawing/2018/sketchyshapes" sd="3897290515">
                        <a:prstGeom prst="snip2DiagRect">
                          <a:avLst/>
                        </a:prstGeom>
                        <ask:type>
                          <ask:lineSketchCurved/>
                        </ask:type>
                      </ask:lineSketchStyleProps>
                    </a:ext>
                  </a:extLst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14:m>
                    <m:oMath xmlns:m="http://schemas.openxmlformats.org/officeDocument/2006/math">
                      <m:r>
                        <a:rPr lang="en-US" sz="3200" b="1" i="1" kern="0">
                          <a:solidFill>
                            <a:srgbClr val="00206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𝟓</m:t>
                      </m:r>
                      <m:r>
                        <a:rPr lang="en-US" sz="3200" b="1" i="1" kern="0">
                          <a:solidFill>
                            <a:srgbClr val="00206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 :</m:t>
                      </m:r>
                      <m:r>
                        <a:rPr lang="en-US" sz="3200" b="1" i="1" kern="0">
                          <a:solidFill>
                            <a:srgbClr val="00206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𝟑</m:t>
                      </m:r>
                      <m:r>
                        <a:rPr lang="en-US" sz="3200" b="1" i="1" kern="0">
                          <a:solidFill>
                            <a:srgbClr val="002060"/>
                          </a:solidFill>
                          <a:latin typeface="Cambria Math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3200" b="1" ker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𝐡𝐚𝐲</m:t>
                      </m:r>
                      <m:f>
                        <m:fPr>
                          <m:ctrlPr>
                            <a:rPr lang="en-US" sz="3200" b="1" i="1" ker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200" b="1" i="1" kern="0">
                              <a:solidFill>
                                <a:srgbClr val="00206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sz="3200" b="1" i="1" kern="0">
                              <a:solidFill>
                                <a:srgbClr val="00206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</m:oMath>
                  </a14:m>
                  <a:r>
                    <a:rPr lang="en-US" sz="3200" b="1" kern="0" dirty="0">
                      <a:solidFill>
                        <a:srgbClr val="00206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Times New Roman" panose="02020603050405020304" pitchFamily="18" charset="0"/>
                    </a:rPr>
                    <a:t> con</a:t>
                  </a:r>
                </a:p>
              </p:txBody>
            </p:sp>
          </mc:Choice>
          <mc:Fallback xmlns="">
            <p:sp>
              <p:nvSpPr>
                <p:cNvPr id="17" name="Snip Diagonal Corner Rectangle 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523E691-EF77-4A6F-B48F-9ED05118FB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7322" y="2763856"/>
                  <a:ext cx="5054004" cy="804153"/>
                </a:xfrm>
                <a:custGeom>
                  <a:avLst/>
                  <a:gdLst>
                    <a:gd name="connsiteX0" fmla="*/ 0 w 5054004"/>
                    <a:gd name="connsiteY0" fmla="*/ 0 h 804153"/>
                    <a:gd name="connsiteX1" fmla="*/ 4919976 w 5054004"/>
                    <a:gd name="connsiteY1" fmla="*/ 0 h 804153"/>
                    <a:gd name="connsiteX2" fmla="*/ 5054004 w 5054004"/>
                    <a:gd name="connsiteY2" fmla="*/ 134028 h 804153"/>
                    <a:gd name="connsiteX3" fmla="*/ 5054004 w 5054004"/>
                    <a:gd name="connsiteY3" fmla="*/ 804153 h 804153"/>
                    <a:gd name="connsiteX4" fmla="*/ 5054004 w 5054004"/>
                    <a:gd name="connsiteY4" fmla="*/ 804153 h 804153"/>
                    <a:gd name="connsiteX5" fmla="*/ 134028 w 5054004"/>
                    <a:gd name="connsiteY5" fmla="*/ 804153 h 804153"/>
                    <a:gd name="connsiteX6" fmla="*/ 0 w 5054004"/>
                    <a:gd name="connsiteY6" fmla="*/ 670125 h 804153"/>
                    <a:gd name="connsiteX7" fmla="*/ 0 w 5054004"/>
                    <a:gd name="connsiteY7" fmla="*/ 0 h 804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054004" h="804153" fill="none" extrusionOk="0">
                      <a:moveTo>
                        <a:pt x="0" y="0"/>
                      </a:moveTo>
                      <a:cubicBezTo>
                        <a:pt x="1816809" y="9969"/>
                        <a:pt x="3709796" y="147239"/>
                        <a:pt x="4919976" y="0"/>
                      </a:cubicBezTo>
                      <a:cubicBezTo>
                        <a:pt x="4930053" y="26521"/>
                        <a:pt x="5004367" y="75417"/>
                        <a:pt x="5054004" y="134028"/>
                      </a:cubicBezTo>
                      <a:cubicBezTo>
                        <a:pt x="5046418" y="361744"/>
                        <a:pt x="5027545" y="579666"/>
                        <a:pt x="5054004" y="804153"/>
                      </a:cubicBezTo>
                      <a:lnTo>
                        <a:pt x="5054004" y="804153"/>
                      </a:lnTo>
                      <a:cubicBezTo>
                        <a:pt x="2596654" y="916450"/>
                        <a:pt x="1132076" y="643146"/>
                        <a:pt x="134028" y="804153"/>
                      </a:cubicBezTo>
                      <a:cubicBezTo>
                        <a:pt x="104542" y="752119"/>
                        <a:pt x="17902" y="689473"/>
                        <a:pt x="0" y="670125"/>
                      </a:cubicBezTo>
                      <a:cubicBezTo>
                        <a:pt x="7911" y="541222"/>
                        <a:pt x="-14712" y="232930"/>
                        <a:pt x="0" y="0"/>
                      </a:cubicBezTo>
                      <a:close/>
                    </a:path>
                    <a:path w="5054004" h="804153" stroke="0" extrusionOk="0">
                      <a:moveTo>
                        <a:pt x="0" y="0"/>
                      </a:moveTo>
                      <a:cubicBezTo>
                        <a:pt x="1467293" y="140996"/>
                        <a:pt x="3090509" y="-4395"/>
                        <a:pt x="4919976" y="0"/>
                      </a:cubicBezTo>
                      <a:cubicBezTo>
                        <a:pt x="4952966" y="28361"/>
                        <a:pt x="5027963" y="90190"/>
                        <a:pt x="5054004" y="134028"/>
                      </a:cubicBezTo>
                      <a:cubicBezTo>
                        <a:pt x="5070480" y="374767"/>
                        <a:pt x="5014618" y="653714"/>
                        <a:pt x="5054004" y="804153"/>
                      </a:cubicBezTo>
                      <a:lnTo>
                        <a:pt x="5054004" y="804153"/>
                      </a:lnTo>
                      <a:cubicBezTo>
                        <a:pt x="3997107" y="908201"/>
                        <a:pt x="1453670" y="766287"/>
                        <a:pt x="134028" y="804153"/>
                      </a:cubicBezTo>
                      <a:cubicBezTo>
                        <a:pt x="100446" y="764900"/>
                        <a:pt x="49412" y="719315"/>
                        <a:pt x="0" y="670125"/>
                      </a:cubicBezTo>
                      <a:cubicBezTo>
                        <a:pt x="-31288" y="472291"/>
                        <a:pt x="45730" y="205863"/>
                        <a:pt x="0" y="0"/>
                      </a:cubicBezTo>
                      <a:close/>
                    </a:path>
                  </a:pathLst>
                </a:custGeom>
                <a:blipFill rotWithShape="1">
                  <a:blip r:embed="rId11"/>
                  <a:stretch>
                    <a:fillRect/>
                  </a:stretch>
                </a:blipFill>
                <a:ln w="50800" cap="flat" cmpd="sng" algn="ctr">
                  <a:solidFill>
                    <a:srgbClr val="FDBBCA"/>
                  </a:solidFill>
                  <a:prstDash val="sysDash"/>
                  <a:miter lim="800000"/>
                  <a:extLst>
                    <a:ext uri="{C807C97D-BFC1-408E-A445-0C87EB9F89A2}">
                      <ask:lineSketchStyleProps xmlns="" xmlns:ask="http://schemas.microsoft.com/office/drawing/2018/sketchyshapes" xmlns:a14="http://schemas.microsoft.com/office/drawing/2010/main" sd="3897290515">
                        <a:prstGeom prst="snip2DiagRect">
                          <a:avLst/>
                        </a:prstGeom>
                        <ask:type>
                          <ask:lineSketchCurved/>
                        </ask:type>
                      </ask:lineSketchStyleProps>
                    </a:ext>
                  </a:extLst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EC331B9-8FF6-4B11-8E7E-6C58204ED2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163" b="19464" l="31364" r="43528"/>
                      </a14:imgEffect>
                    </a14:imgLayer>
                  </a14:imgProps>
                </a:ext>
              </a:extLst>
            </a:blip>
            <a:srcRect l="29843" r="54951" b="78373"/>
            <a:stretch/>
          </p:blipFill>
          <p:spPr>
            <a:xfrm>
              <a:off x="6690793" y="2600387"/>
              <a:ext cx="891465" cy="971805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C4074B-C83B-4AB6-91F3-9C4F9E64DD81}"/>
              </a:ext>
            </a:extLst>
          </p:cNvPr>
          <p:cNvGrpSpPr/>
          <p:nvPr/>
        </p:nvGrpSpPr>
        <p:grpSpPr>
          <a:xfrm>
            <a:off x="4496331" y="4868222"/>
            <a:ext cx="3735513" cy="1151578"/>
            <a:chOff x="559516" y="3853565"/>
            <a:chExt cx="4980684" cy="971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Snip Diagonal Corner Rectangle 4">
                  <a:extLst>
                    <a:ext uri="{FF2B5EF4-FFF2-40B4-BE49-F238E27FC236}">
                      <a16:creationId xmlns:a16="http://schemas.microsoft.com/office/drawing/2014/main" id="{85F46886-4DD0-400D-84E8-F04DD4A607F2}"/>
                    </a:ext>
                  </a:extLst>
                </p:cNvPr>
                <p:cNvSpPr/>
                <p:nvPr/>
              </p:nvSpPr>
              <p:spPr>
                <a:xfrm>
                  <a:off x="560774" y="3943740"/>
                  <a:ext cx="4979426" cy="804153"/>
                </a:xfrm>
                <a:custGeom>
                  <a:avLst/>
                  <a:gdLst>
                    <a:gd name="connsiteX0" fmla="*/ 0 w 4979426"/>
                    <a:gd name="connsiteY0" fmla="*/ 0 h 804153"/>
                    <a:gd name="connsiteX1" fmla="*/ 4845398 w 4979426"/>
                    <a:gd name="connsiteY1" fmla="*/ 0 h 804153"/>
                    <a:gd name="connsiteX2" fmla="*/ 4979426 w 4979426"/>
                    <a:gd name="connsiteY2" fmla="*/ 134028 h 804153"/>
                    <a:gd name="connsiteX3" fmla="*/ 4979426 w 4979426"/>
                    <a:gd name="connsiteY3" fmla="*/ 804153 h 804153"/>
                    <a:gd name="connsiteX4" fmla="*/ 4979426 w 4979426"/>
                    <a:gd name="connsiteY4" fmla="*/ 804153 h 804153"/>
                    <a:gd name="connsiteX5" fmla="*/ 134028 w 4979426"/>
                    <a:gd name="connsiteY5" fmla="*/ 804153 h 804153"/>
                    <a:gd name="connsiteX6" fmla="*/ 0 w 4979426"/>
                    <a:gd name="connsiteY6" fmla="*/ 670125 h 804153"/>
                    <a:gd name="connsiteX7" fmla="*/ 0 w 4979426"/>
                    <a:gd name="connsiteY7" fmla="*/ 0 h 804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979426" h="804153" fill="none" extrusionOk="0">
                      <a:moveTo>
                        <a:pt x="0" y="0"/>
                      </a:moveTo>
                      <a:cubicBezTo>
                        <a:pt x="2239189" y="75240"/>
                        <a:pt x="4271761" y="-82539"/>
                        <a:pt x="4845398" y="0"/>
                      </a:cubicBezTo>
                      <a:cubicBezTo>
                        <a:pt x="4901554" y="64018"/>
                        <a:pt x="4921394" y="74726"/>
                        <a:pt x="4979426" y="134028"/>
                      </a:cubicBezTo>
                      <a:cubicBezTo>
                        <a:pt x="4980923" y="275075"/>
                        <a:pt x="5033553" y="688762"/>
                        <a:pt x="4979426" y="804153"/>
                      </a:cubicBezTo>
                      <a:lnTo>
                        <a:pt x="4979426" y="804153"/>
                      </a:lnTo>
                      <a:cubicBezTo>
                        <a:pt x="2579741" y="839828"/>
                        <a:pt x="770948" y="738376"/>
                        <a:pt x="134028" y="804153"/>
                      </a:cubicBezTo>
                      <a:cubicBezTo>
                        <a:pt x="111296" y="761372"/>
                        <a:pt x="33429" y="712702"/>
                        <a:pt x="0" y="670125"/>
                      </a:cubicBezTo>
                      <a:cubicBezTo>
                        <a:pt x="-58434" y="426259"/>
                        <a:pt x="28233" y="102294"/>
                        <a:pt x="0" y="0"/>
                      </a:cubicBezTo>
                      <a:close/>
                    </a:path>
                    <a:path w="4979426" h="804153" stroke="0" extrusionOk="0">
                      <a:moveTo>
                        <a:pt x="0" y="0"/>
                      </a:moveTo>
                      <a:cubicBezTo>
                        <a:pt x="645607" y="-79517"/>
                        <a:pt x="4301417" y="-19842"/>
                        <a:pt x="4845398" y="0"/>
                      </a:cubicBezTo>
                      <a:cubicBezTo>
                        <a:pt x="4897692" y="33949"/>
                        <a:pt x="4910395" y="81350"/>
                        <a:pt x="4979426" y="134028"/>
                      </a:cubicBezTo>
                      <a:cubicBezTo>
                        <a:pt x="4962558" y="453041"/>
                        <a:pt x="4944799" y="603229"/>
                        <a:pt x="4979426" y="804153"/>
                      </a:cubicBezTo>
                      <a:lnTo>
                        <a:pt x="4979426" y="804153"/>
                      </a:lnTo>
                      <a:cubicBezTo>
                        <a:pt x="3621336" y="827522"/>
                        <a:pt x="898031" y="906030"/>
                        <a:pt x="134028" y="804153"/>
                      </a:cubicBezTo>
                      <a:cubicBezTo>
                        <a:pt x="91349" y="752234"/>
                        <a:pt x="29130" y="676549"/>
                        <a:pt x="0" y="670125"/>
                      </a:cubicBezTo>
                      <a:cubicBezTo>
                        <a:pt x="-30004" y="495923"/>
                        <a:pt x="-25214" y="138417"/>
                        <a:pt x="0" y="0"/>
                      </a:cubicBezTo>
                      <a:close/>
                    </a:path>
                  </a:pathLst>
                </a:custGeom>
                <a:solidFill>
                  <a:sysClr val="window" lastClr="FFFFFF">
                    <a:alpha val="93000"/>
                  </a:sysClr>
                </a:solidFill>
                <a:ln w="50800" cap="flat" cmpd="sng" algn="ctr">
                  <a:solidFill>
                    <a:srgbClr val="FA9DB0"/>
                  </a:solidFill>
                  <a:prstDash val="sysDash"/>
                  <a:miter lim="800000"/>
                  <a:extLst>
                    <a:ext uri="{C807C97D-BFC1-408E-A445-0C87EB9F89A2}">
                      <ask:lineSketchStyleProps xmlns:ask="http://schemas.microsoft.com/office/drawing/2018/sketchyshapes" sd="763009324">
                        <a:prstGeom prst="snip2DiagRect">
                          <a:avLst/>
                        </a:prstGeom>
                        <ask:type>
                          <ask:lineSketchCurved/>
                        </ask:type>
                      </ask:lineSketchStyleProps>
                    </a:ext>
                  </a:extLst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>
                    <a:defRPr/>
                  </a:pPr>
                  <a:r>
                    <a:rPr lang="en-US" sz="3600" b="1" kern="0" dirty="0">
                      <a:solidFill>
                        <a:srgbClr val="00206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Times New Roman" pitchFamily="18" charset="0"/>
                    </a:rPr>
                    <a:t>5 : 3 hay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3600" b="1" i="1" ker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600" b="1" i="1" kern="0">
                              <a:solidFill>
                                <a:srgbClr val="00206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sz="3600" b="1" i="1" kern="0">
                              <a:solidFill>
                                <a:srgbClr val="002060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</m:oMath>
                  </a14:m>
                  <a:endParaRPr lang="en-US" sz="36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Snip Diagonal Corner Rectangle 4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5F46886-4DD0-400D-84E8-F04DD4A607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774" y="3943740"/>
                  <a:ext cx="4979426" cy="804153"/>
                </a:xfrm>
                <a:custGeom>
                  <a:avLst/>
                  <a:gdLst>
                    <a:gd name="connsiteX0" fmla="*/ 0 w 4979426"/>
                    <a:gd name="connsiteY0" fmla="*/ 0 h 804153"/>
                    <a:gd name="connsiteX1" fmla="*/ 4845398 w 4979426"/>
                    <a:gd name="connsiteY1" fmla="*/ 0 h 804153"/>
                    <a:gd name="connsiteX2" fmla="*/ 4979426 w 4979426"/>
                    <a:gd name="connsiteY2" fmla="*/ 134028 h 804153"/>
                    <a:gd name="connsiteX3" fmla="*/ 4979426 w 4979426"/>
                    <a:gd name="connsiteY3" fmla="*/ 804153 h 804153"/>
                    <a:gd name="connsiteX4" fmla="*/ 4979426 w 4979426"/>
                    <a:gd name="connsiteY4" fmla="*/ 804153 h 804153"/>
                    <a:gd name="connsiteX5" fmla="*/ 134028 w 4979426"/>
                    <a:gd name="connsiteY5" fmla="*/ 804153 h 804153"/>
                    <a:gd name="connsiteX6" fmla="*/ 0 w 4979426"/>
                    <a:gd name="connsiteY6" fmla="*/ 670125 h 804153"/>
                    <a:gd name="connsiteX7" fmla="*/ 0 w 4979426"/>
                    <a:gd name="connsiteY7" fmla="*/ 0 h 804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979426" h="804153" fill="none" extrusionOk="0">
                      <a:moveTo>
                        <a:pt x="0" y="0"/>
                      </a:moveTo>
                      <a:cubicBezTo>
                        <a:pt x="2239189" y="75240"/>
                        <a:pt x="4271761" y="-82539"/>
                        <a:pt x="4845398" y="0"/>
                      </a:cubicBezTo>
                      <a:cubicBezTo>
                        <a:pt x="4901554" y="64018"/>
                        <a:pt x="4921394" y="74726"/>
                        <a:pt x="4979426" y="134028"/>
                      </a:cubicBezTo>
                      <a:cubicBezTo>
                        <a:pt x="4980923" y="275075"/>
                        <a:pt x="5033553" y="688762"/>
                        <a:pt x="4979426" y="804153"/>
                      </a:cubicBezTo>
                      <a:lnTo>
                        <a:pt x="4979426" y="804153"/>
                      </a:lnTo>
                      <a:cubicBezTo>
                        <a:pt x="2579741" y="839828"/>
                        <a:pt x="770948" y="738376"/>
                        <a:pt x="134028" y="804153"/>
                      </a:cubicBezTo>
                      <a:cubicBezTo>
                        <a:pt x="111296" y="761372"/>
                        <a:pt x="33429" y="712702"/>
                        <a:pt x="0" y="670125"/>
                      </a:cubicBezTo>
                      <a:cubicBezTo>
                        <a:pt x="-58434" y="426259"/>
                        <a:pt x="28233" y="102294"/>
                        <a:pt x="0" y="0"/>
                      </a:cubicBezTo>
                      <a:close/>
                    </a:path>
                    <a:path w="4979426" h="804153" stroke="0" extrusionOk="0">
                      <a:moveTo>
                        <a:pt x="0" y="0"/>
                      </a:moveTo>
                      <a:cubicBezTo>
                        <a:pt x="645607" y="-79517"/>
                        <a:pt x="4301417" y="-19842"/>
                        <a:pt x="4845398" y="0"/>
                      </a:cubicBezTo>
                      <a:cubicBezTo>
                        <a:pt x="4897692" y="33949"/>
                        <a:pt x="4910395" y="81350"/>
                        <a:pt x="4979426" y="134028"/>
                      </a:cubicBezTo>
                      <a:cubicBezTo>
                        <a:pt x="4962558" y="453041"/>
                        <a:pt x="4944799" y="603229"/>
                        <a:pt x="4979426" y="804153"/>
                      </a:cubicBezTo>
                      <a:lnTo>
                        <a:pt x="4979426" y="804153"/>
                      </a:lnTo>
                      <a:cubicBezTo>
                        <a:pt x="3621336" y="827522"/>
                        <a:pt x="898031" y="906030"/>
                        <a:pt x="134028" y="804153"/>
                      </a:cubicBezTo>
                      <a:cubicBezTo>
                        <a:pt x="91349" y="752234"/>
                        <a:pt x="29130" y="676549"/>
                        <a:pt x="0" y="670125"/>
                      </a:cubicBezTo>
                      <a:cubicBezTo>
                        <a:pt x="-30004" y="495923"/>
                        <a:pt x="-25214" y="138417"/>
                        <a:pt x="0" y="0"/>
                      </a:cubicBezTo>
                      <a:close/>
                    </a:path>
                  </a:pathLst>
                </a:custGeom>
                <a:blipFill rotWithShape="1">
                  <a:blip r:embed="rId13"/>
                  <a:stretch>
                    <a:fillRect/>
                  </a:stretch>
                </a:blipFill>
                <a:ln w="50800" cap="flat" cmpd="sng" algn="ctr">
                  <a:solidFill>
                    <a:srgbClr val="FA9DB0"/>
                  </a:solidFill>
                  <a:prstDash val="sysDash"/>
                  <a:miter lim="800000"/>
                  <a:extLst>
                    <a:ext uri="{C807C97D-BFC1-408E-A445-0C87EB9F89A2}">
                      <ask:lineSketchStyleProps xmlns="" xmlns:ask="http://schemas.microsoft.com/office/drawing/2018/sketchyshapes" xmlns:a14="http://schemas.microsoft.com/office/drawing/2010/main" sd="763009324">
                        <a:prstGeom prst="snip2DiagRect">
                          <a:avLst/>
                        </a:prstGeom>
                        <ask:type>
                          <ask:lineSketchCurved/>
                        </ask:type>
                      </ask:lineSketchStyleProps>
                    </a:ext>
                  </a:extLst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0612737-172E-4394-97A9-95D286E58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354" b="20655" l="45187" r="57351"/>
                      </a14:imgEffect>
                    </a14:imgLayer>
                  </a14:imgProps>
                </a:ext>
              </a:extLst>
            </a:blip>
            <a:srcRect l="43666" t="1191" r="41128" b="77182"/>
            <a:stretch/>
          </p:blipFill>
          <p:spPr>
            <a:xfrm>
              <a:off x="559516" y="3853565"/>
              <a:ext cx="891465" cy="971805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3AC886BD-394C-4C41-BF2E-E8B241C4BC2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940" y="4686939"/>
            <a:ext cx="1085539" cy="1080263"/>
          </a:xfrm>
          <a:prstGeom prst="rect">
            <a:avLst/>
          </a:prstGeom>
        </p:spPr>
      </p:pic>
      <p:pic>
        <p:nvPicPr>
          <p:cNvPr id="29" name="Picture 4" descr="Take shower gel kitten, shower gel, cat png | PNGEgg">
            <a:extLst>
              <a:ext uri="{FF2B5EF4-FFF2-40B4-BE49-F238E27FC236}">
                <a16:creationId xmlns:a16="http://schemas.microsoft.com/office/drawing/2014/main" id="{7758A7C5-A620-443F-8697-88369350C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10000" r="90000">
                        <a14:foregroundMark x1="53222" y1="73242" x2="53222" y2="73242"/>
                        <a14:foregroundMark x1="51333" y1="66992" x2="51333" y2="66992"/>
                        <a14:foregroundMark x1="51333" y1="66992" x2="51333" y2="66992"/>
                        <a14:foregroundMark x1="45222" y1="61133" x2="45222" y2="61133"/>
                        <a14:foregroundMark x1="46556" y1="64648" x2="46667" y2="65430"/>
                        <a14:foregroundMark x1="46778" y1="65430" x2="46778" y2="65430"/>
                        <a14:foregroundMark x1="48222" y1="65625" x2="48222" y2="65625"/>
                        <a14:foregroundMark x1="49667" y1="65039" x2="49667" y2="65039"/>
                        <a14:foregroundMark x1="51333" y1="63672" x2="51333" y2="63672"/>
                        <a14:foregroundMark x1="51778" y1="63477" x2="52889" y2="63086"/>
                        <a14:foregroundMark x1="52889" y1="63086" x2="52889" y2="63086"/>
                        <a14:foregroundMark x1="52889" y1="63086" x2="52889" y2="63086"/>
                        <a14:foregroundMark x1="50556" y1="60938" x2="50556" y2="60938"/>
                        <a14:foregroundMark x1="53889" y1="63086" x2="54444" y2="64258"/>
                        <a14:foregroundMark x1="54444" y1="64453" x2="54889" y2="66797"/>
                        <a14:foregroundMark x1="55111" y1="68164" x2="55111" y2="69141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7556">
            <a:off x="8444539" y="27868"/>
            <a:ext cx="2624030" cy="199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9258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EC4688-0D53-45F9-BEF0-42B16DE6D9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9994" l="9995" r="89956">
                        <a14:foregroundMark x1="39884" y1="39175" x2="39884" y2="39175"/>
                        <a14:foregroundMark x1="24017" y1="33050" x2="24017" y2="33050"/>
                        <a14:foregroundMark x1="26104" y1="35112" x2="26104" y2="35112"/>
                        <a14:foregroundMark x1="27656" y1="40691" x2="27656" y2="40691"/>
                        <a14:foregroundMark x1="27656" y1="40813" x2="27656" y2="40813"/>
                        <a14:foregroundMark x1="26104" y1="44451" x2="26104" y2="44451"/>
                        <a14:foregroundMark x1="24017" y1="36689" x2="24017" y2="36689"/>
                        <a14:foregroundMark x1="25328" y1="41540" x2="25328" y2="41540"/>
                        <a14:foregroundMark x1="25328" y1="41783" x2="25328" y2="41783"/>
                        <a14:foregroundMark x1="22902" y1="38084" x2="22902" y2="38084"/>
                        <a14:foregroundMark x1="23775" y1="40691" x2="23775" y2="40691"/>
                        <a14:foregroundMark x1="23775" y1="40995" x2="23775" y2="41540"/>
                        <a14:foregroundMark x1="23338" y1="43905" x2="22756" y2="46392"/>
                        <a14:foregroundMark x1="22756" y1="46392" x2="22756" y2="46392"/>
                        <a14:foregroundMark x1="27317" y1="38326" x2="27317" y2="38326"/>
                        <a14:foregroundMark x1="29888" y1="35840" x2="29888" y2="35840"/>
                        <a14:foregroundMark x1="31004" y1="35415" x2="31004" y2="35415"/>
                        <a14:foregroundMark x1="33091" y1="34991" x2="33770" y2="35840"/>
                        <a14:foregroundMark x1="36342" y1="34445" x2="36342" y2="34445"/>
                        <a14:foregroundMark x1="36778" y1="34748" x2="36778" y2="34748"/>
                        <a14:foregroundMark x1="39350" y1="32505" x2="39689" y2="32808"/>
                        <a14:foregroundMark x1="40466" y1="30139" x2="40466" y2="30139"/>
                        <a14:foregroundMark x1="40563" y1="30139" x2="40563" y2="30139"/>
                        <a14:foregroundMark x1="40563" y1="30139" x2="40757" y2="30807"/>
                        <a14:foregroundMark x1="41679" y1="31110" x2="41873" y2="31534"/>
                        <a14:foregroundMark x1="41873" y1="31534" x2="41873" y2="31534"/>
                        <a14:foregroundMark x1="43426" y1="28502" x2="43426" y2="28502"/>
                        <a14:foregroundMark x1="43426" y1="27350" x2="43231" y2="29048"/>
                        <a14:foregroundMark x1="42115" y1="31959" x2="42115" y2="31959"/>
                        <a14:foregroundMark x1="42018" y1="32201" x2="42213" y2="33899"/>
                        <a14:foregroundMark x1="41436" y1="36386" x2="41097" y2="37356"/>
                        <a14:foregroundMark x1="40660" y1="37780" x2="40126" y2="39297"/>
                        <a14:foregroundMark x1="37894" y1="40388" x2="37215" y2="41540"/>
                        <a14:foregroundMark x1="33430" y1="42632" x2="31878" y2="45543"/>
                        <a14:foregroundMark x1="31781" y1="45725" x2="31781" y2="45725"/>
                        <a14:foregroundMark x1="31247" y1="44330" x2="31247" y2="44330"/>
                        <a14:foregroundMark x1="30907" y1="43602" x2="30907" y2="43602"/>
                        <a14:foregroundMark x1="30325" y1="38629" x2="30325" y2="38629"/>
                        <a14:foregroundMark x1="30325" y1="38629" x2="30325" y2="38629"/>
                        <a14:foregroundMark x1="29355" y1="40691" x2="29209" y2="41419"/>
                        <a14:foregroundMark x1="29112" y1="41540" x2="28093" y2="45846"/>
                        <a14:foregroundMark x1="27899" y1="46392" x2="26977" y2="49848"/>
                        <a14:foregroundMark x1="26977" y1="49848" x2="26977" y2="50273"/>
                        <a14:foregroundMark x1="26977" y1="50697" x2="26977" y2="54275"/>
                        <a14:foregroundMark x1="26977" y1="54457" x2="26977" y2="54882"/>
                        <a14:foregroundMark x1="26977" y1="54882" x2="26977" y2="55428"/>
                        <a14:foregroundMark x1="26977" y1="55670" x2="27317" y2="58035"/>
                        <a14:foregroundMark x1="27462" y1="58035" x2="27802" y2="58338"/>
                        <a14:foregroundMark x1="31441" y1="57793" x2="31781" y2="57793"/>
                        <a14:foregroundMark x1="33770" y1="57065" x2="34352" y2="57065"/>
                        <a14:foregroundMark x1="37797" y1="55003" x2="38088" y2="55003"/>
                        <a14:foregroundMark x1="41097" y1="53062" x2="41097" y2="53062"/>
                        <a14:foregroundMark x1="44541" y1="50030" x2="44541" y2="50030"/>
                        <a14:foregroundMark x1="45463" y1="49727" x2="45463" y2="49727"/>
                        <a14:foregroundMark x1="46579" y1="53730" x2="47016" y2="57793"/>
                        <a14:foregroundMark x1="47016" y1="57793" x2="47016" y2="57793"/>
                        <a14:foregroundMark x1="46240" y1="55428" x2="46240" y2="55428"/>
                        <a14:foregroundMark x1="45657" y1="53305" x2="45657" y2="53305"/>
                        <a14:foregroundMark x1="45560" y1="53062" x2="45560" y2="53062"/>
                        <a14:foregroundMark x1="45318" y1="52759" x2="45318" y2="52759"/>
                        <a14:foregroundMark x1="44444" y1="49303" x2="44444" y2="49303"/>
                        <a14:foregroundMark x1="39350" y1="44330" x2="38913" y2="45725"/>
                        <a14:foregroundMark x1="25425" y1="46513" x2="25328" y2="48211"/>
                        <a14:foregroundMark x1="25328" y1="48454" x2="25230" y2="51122"/>
                        <a14:foregroundMark x1="32557" y1="52213" x2="32557" y2="52638"/>
                        <a14:foregroundMark x1="32897" y1="51364" x2="32897" y2="52335"/>
                        <a14:foregroundMark x1="25133" y1="50819" x2="25133" y2="50819"/>
                        <a14:foregroundMark x1="24017" y1="48636" x2="24017" y2="48636"/>
                        <a14:foregroundMark x1="23435" y1="51789" x2="23435" y2="54154"/>
                        <a14:foregroundMark x1="23435" y1="54154" x2="23435" y2="54579"/>
                        <a14:foregroundMark x1="22465" y1="49727" x2="22465" y2="49727"/>
                        <a14:foregroundMark x1="19893" y1="51971" x2="19893" y2="51971"/>
                        <a14:foregroundMark x1="22222" y1="49303" x2="22222" y2="49303"/>
                        <a14:foregroundMark x1="22562" y1="49181" x2="22999" y2="51243"/>
                        <a14:foregroundMark x1="23096" y1="51364" x2="23435" y2="52092"/>
                        <a14:foregroundMark x1="23435" y1="52092" x2="23435" y2="52092"/>
                        <a14:foregroundMark x1="28675" y1="49606" x2="28675" y2="49606"/>
                        <a14:foregroundMark x1="41000" y1="36264" x2="41000" y2="36264"/>
                        <a14:foregroundMark x1="34886" y1="37235" x2="34886" y2="37235"/>
                        <a14:foregroundMark x1="34886" y1="37235" x2="34886" y2="37235"/>
                        <a14:foregroundMark x1="42455" y1="35294" x2="43668" y2="40267"/>
                        <a14:foregroundMark x1="43668" y1="40691" x2="43765" y2="42389"/>
                        <a14:foregroundMark x1="43765" y1="42389" x2="44202" y2="43360"/>
                        <a14:foregroundMark x1="47453" y1="41965" x2="47889" y2="42511"/>
                        <a14:foregroundMark x1="48569" y1="44451" x2="49102" y2="47483"/>
                        <a14:foregroundMark x1="49199" y1="47787" x2="49442" y2="48332"/>
                        <a14:foregroundMark x1="49879" y1="47787" x2="49879" y2="47787"/>
                        <a14:foregroundMark x1="53227" y1="41540" x2="53227" y2="42511"/>
                        <a14:foregroundMark x1="50121" y1="43056" x2="50121" y2="43056"/>
                        <a14:foregroundMark x1="50024" y1="42753" x2="50024" y2="42753"/>
                        <a14:foregroundMark x1="50024" y1="42753" x2="50024" y2="42753"/>
                        <a14:foregroundMark x1="47210" y1="34566" x2="47210" y2="34566"/>
                        <a14:foregroundMark x1="44881" y1="34445" x2="44881" y2="34445"/>
                        <a14:foregroundMark x1="44881" y1="34748" x2="44881" y2="34748"/>
                        <a14:foregroundMark x1="44881" y1="35112" x2="45560" y2="37356"/>
                        <a14:foregroundMark x1="45657" y1="38205" x2="45657" y2="39721"/>
                        <a14:foregroundMark x1="45657" y1="39721" x2="45657" y2="40146"/>
                        <a14:foregroundMark x1="45657" y1="40146" x2="45657" y2="40146"/>
                        <a14:foregroundMark x1="45657" y1="40267" x2="45657" y2="40691"/>
                        <a14:foregroundMark x1="45657" y1="40813" x2="45657" y2="42086"/>
                        <a14:foregroundMark x1="45657" y1="42511" x2="45657" y2="44027"/>
                        <a14:foregroundMark x1="33333" y1="51364" x2="33333" y2="51364"/>
                        <a14:foregroundMark x1="34110" y1="47241" x2="34110" y2="47241"/>
                        <a14:foregroundMark x1="31684" y1="48029" x2="31684" y2="48029"/>
                        <a14:foregroundMark x1="31781" y1="49303" x2="31781" y2="49303"/>
                        <a14:foregroundMark x1="31878" y1="49424" x2="31878" y2="49424"/>
                        <a14:foregroundMark x1="31878" y1="49606" x2="31878" y2="50819"/>
                        <a14:foregroundMark x1="31781" y1="51243" x2="31538" y2="52213"/>
                        <a14:foregroundMark x1="31538" y1="52517" x2="31247" y2="53487"/>
                        <a14:foregroundMark x1="31247" y1="53730" x2="31004" y2="54579"/>
                        <a14:foregroundMark x1="29791" y1="52638" x2="29791" y2="52638"/>
                        <a14:foregroundMark x1="35565" y1="48029" x2="35565" y2="48029"/>
                        <a14:foregroundMark x1="40660" y1="48332" x2="40660" y2="48332"/>
                        <a14:foregroundMark x1="40126" y1="42753" x2="40126" y2="42753"/>
                        <a14:foregroundMark x1="41000" y1="42632" x2="41000" y2="42632"/>
                        <a14:foregroundMark x1="41000" y1="42632" x2="41000" y2="42632"/>
                        <a14:foregroundMark x1="45124" y1="34991" x2="45124" y2="34991"/>
                        <a14:foregroundMark x1="45124" y1="34991" x2="45124" y2="34991"/>
                        <a14:foregroundMark x1="45124" y1="34991" x2="45124" y2="35415"/>
                        <a14:foregroundMark x1="45124" y1="35537" x2="45124" y2="36931"/>
                        <a14:foregroundMark x1="45560" y1="37235" x2="45560" y2="37235"/>
                        <a14:foregroundMark x1="46676" y1="39297" x2="46870" y2="40146"/>
                        <a14:foregroundMark x1="46870" y1="40570" x2="46870" y2="41783"/>
                        <a14:foregroundMark x1="50024" y1="44876" x2="50024" y2="44876"/>
                        <a14:foregroundMark x1="51674" y1="47059" x2="51674" y2="47059"/>
                        <a14:foregroundMark x1="51092" y1="50697" x2="51092" y2="50697"/>
                        <a14:foregroundMark x1="49539" y1="37235" x2="49539" y2="37235"/>
                        <a14:foregroundMark x1="49539" y1="42086" x2="49539" y2="42086"/>
                        <a14:foregroundMark x1="49539" y1="38751" x2="49539" y2="38751"/>
                        <a14:foregroundMark x1="49539" y1="38448" x2="49539" y2="38448"/>
                        <a14:foregroundMark x1="37458" y1="47665" x2="37458" y2="47665"/>
                        <a14:foregroundMark x1="37312" y1="47665" x2="37312" y2="47665"/>
                        <a14:foregroundMark x1="37312" y1="47665" x2="37312" y2="47665"/>
                        <a14:foregroundMark x1="37312" y1="47665" x2="37312" y2="47665"/>
                        <a14:foregroundMark x1="33770" y1="54154" x2="33770" y2="54154"/>
                        <a14:foregroundMark x1="33770" y1="54154" x2="33770" y2="54154"/>
                        <a14:foregroundMark x1="31344" y1="57065" x2="31344" y2="57065"/>
                        <a14:foregroundMark x1="30762" y1="57793" x2="30665" y2="58338"/>
                        <a14:foregroundMark x1="30665" y1="58338" x2="30665" y2="58763"/>
                        <a14:foregroundMark x1="30665" y1="58763" x2="30665" y2="58763"/>
                        <a14:foregroundMark x1="34789" y1="61795" x2="34789" y2="61795"/>
                        <a14:foregroundMark x1="38331" y1="60582" x2="39204" y2="61249"/>
                        <a14:foregroundMark x1="39350" y1="61371" x2="39350" y2="61371"/>
                        <a14:foregroundMark x1="43426" y1="59733" x2="43426" y2="59733"/>
                        <a14:foregroundMark x1="43426" y1="59733" x2="43426" y2="59733"/>
                        <a14:foregroundMark x1="43426" y1="59733" x2="43426" y2="59733"/>
                        <a14:foregroundMark x1="43426" y1="59733" x2="43426" y2="59733"/>
                        <a14:foregroundMark x1="44541" y1="53608" x2="44541" y2="53608"/>
                        <a14:foregroundMark x1="44541" y1="53608" x2="44347" y2="55124"/>
                        <a14:foregroundMark x1="43765" y1="56822" x2="43765" y2="56822"/>
                        <a14:foregroundMark x1="43765" y1="56944" x2="43765" y2="57368"/>
                        <a14:foregroundMark x1="43765" y1="57368" x2="43765" y2="57368"/>
                        <a14:foregroundMark x1="43765" y1="57611" x2="43668" y2="58338"/>
                        <a14:foregroundMark x1="49782" y1="19163" x2="49782" y2="19163"/>
                        <a14:foregroundMark x1="49782" y1="19163" x2="49782" y2="19163"/>
                        <a14:foregroundMark x1="34789" y1="57489" x2="34789" y2="57489"/>
                        <a14:foregroundMark x1="34789" y1="57489" x2="34789" y2="57489"/>
                        <a14:foregroundMark x1="35662" y1="57247" x2="36099" y2="57065"/>
                        <a14:foregroundMark x1="36099" y1="57065" x2="36099" y2="57065"/>
                        <a14:foregroundMark x1="36099" y1="57065" x2="36099" y2="57065"/>
                        <a14:foregroundMark x1="36245" y1="49727" x2="36245" y2="49727"/>
                        <a14:foregroundMark x1="36245" y1="49727" x2="36245" y2="49727"/>
                        <a14:foregroundMark x1="36245" y1="49727" x2="36245" y2="49727"/>
                        <a14:foregroundMark x1="36342" y1="49727" x2="36342" y2="49727"/>
                        <a14:foregroundMark x1="36342" y1="49727" x2="36342" y2="49727"/>
                        <a14:foregroundMark x1="36342" y1="49727" x2="36342" y2="49727"/>
                        <a14:foregroundMark x1="36439" y1="49848" x2="36536" y2="50273"/>
                        <a14:foregroundMark x1="36681" y1="50576" x2="37118" y2="51364"/>
                        <a14:foregroundMark x1="37312" y1="51546" x2="37652" y2="51789"/>
                        <a14:foregroundMark x1="38331" y1="51971" x2="38331" y2="51971"/>
                        <a14:foregroundMark x1="41533" y1="51364" x2="41533" y2="51364"/>
                        <a14:foregroundMark x1="42213" y1="51668" x2="42213" y2="51668"/>
                        <a14:foregroundMark x1="44202" y1="51789" x2="44202" y2="51789"/>
                        <a14:foregroundMark x1="44444" y1="52092" x2="44541" y2="52759"/>
                        <a14:foregroundMark x1="44541" y1="54275" x2="44541" y2="55003"/>
                        <a14:foregroundMark x1="44347" y1="55306" x2="44008" y2="56277"/>
                        <a14:foregroundMark x1="44008" y1="56277" x2="44008" y2="56277"/>
                        <a14:foregroundMark x1="43765" y1="56519" x2="43134" y2="57368"/>
                        <a14:foregroundMark x1="42989" y1="57368" x2="42455" y2="57793"/>
                        <a14:foregroundMark x1="42310" y1="57793" x2="41873" y2="58035"/>
                        <a14:foregroundMark x1="38913" y1="57489" x2="38913" y2="57489"/>
                        <a14:foregroundMark x1="38671" y1="57368" x2="38671" y2="57368"/>
                        <a14:foregroundMark x1="38234" y1="56640" x2="38234" y2="56640"/>
                        <a14:foregroundMark x1="38234" y1="54154" x2="38234" y2="54154"/>
                        <a14:foregroundMark x1="38234" y1="54154" x2="38234" y2="54154"/>
                        <a14:foregroundMark x1="38234" y1="54154" x2="37797" y2="52335"/>
                        <a14:foregroundMark x1="51771" y1="48029" x2="51771" y2="48029"/>
                        <a14:foregroundMark x1="51577" y1="52638" x2="51577" y2="52638"/>
                        <a14:foregroundMark x1="51577" y1="52638" x2="51577" y2="53184"/>
                        <a14:foregroundMark x1="50218" y1="55549" x2="49782" y2="57489"/>
                        <a14:foregroundMark x1="49782" y1="57489" x2="49782" y2="57489"/>
                        <a14:foregroundMark x1="49102" y1="57914" x2="46773" y2="60279"/>
                        <a14:foregroundMark x1="43668" y1="61552" x2="39350" y2="65130"/>
                        <a14:foregroundMark x1="37118" y1="58338" x2="37118" y2="58338"/>
                        <a14:foregroundMark x1="37118" y1="58338" x2="37118" y2="58338"/>
                        <a14:foregroundMark x1="37215" y1="50273" x2="37215" y2="50273"/>
                        <a14:foregroundMark x1="37215" y1="50273" x2="37215" y2="50273"/>
                        <a14:foregroundMark x1="37215" y1="50273" x2="37215" y2="50273"/>
                        <a14:foregroundMark x1="36536" y1="45967" x2="36536" y2="45967"/>
                        <a14:foregroundMark x1="52547" y1="49727" x2="52547" y2="49727"/>
                        <a14:foregroundMark x1="52644" y1="51971" x2="52644" y2="51971"/>
                        <a14:foregroundMark x1="52547" y1="52335" x2="52208" y2="53305"/>
                        <a14:foregroundMark x1="51868" y1="53911" x2="51674" y2="54579"/>
                        <a14:foregroundMark x1="51577" y1="54882" x2="51334" y2="55549"/>
                        <a14:foregroundMark x1="50461" y1="56277" x2="50121" y2="56640"/>
                        <a14:foregroundMark x1="49879" y1="56944" x2="49879" y2="56944"/>
                        <a14:foregroundMark x1="51334" y1="50273" x2="51334" y2="50273"/>
                        <a14:foregroundMark x1="51334" y1="50273" x2="51334" y2="50273"/>
                        <a14:foregroundMark x1="51334" y1="50273" x2="51334" y2="50273"/>
                        <a14:foregroundMark x1="52208" y1="49181" x2="52208" y2="49181"/>
                        <a14:foregroundMark x1="52208" y1="49181" x2="52208" y2="49181"/>
                        <a14:foregroundMark x1="52353" y1="49181" x2="52353" y2="51546"/>
                        <a14:foregroundMark x1="52353" y1="52335" x2="52111" y2="53184"/>
                        <a14:foregroundMark x1="51771" y1="53608" x2="51092" y2="54700"/>
                        <a14:foregroundMark x1="50995" y1="54882" x2="50995" y2="54882"/>
                        <a14:foregroundMark x1="50461" y1="55428" x2="49199" y2="57247"/>
                        <a14:foregroundMark x1="67783" y1="19588" x2="67783" y2="19588"/>
                        <a14:foregroundMark x1="69238" y1="19042" x2="69238" y2="19042"/>
                        <a14:foregroundMark x1="73023" y1="19588" x2="73023" y2="19588"/>
                        <a14:foregroundMark x1="77001" y1="19284" x2="77001" y2="19284"/>
                        <a14:foregroundMark x1="78894" y1="19284" x2="78894" y2="19284"/>
                        <a14:foregroundMark x1="80689" y1="19284" x2="80689" y2="19284"/>
                        <a14:foregroundMark x1="82775" y1="19466" x2="82775" y2="19466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46" t="12865" r="15970" b="16024"/>
          <a:stretch/>
        </p:blipFill>
        <p:spPr>
          <a:xfrm>
            <a:off x="1905001" y="4905652"/>
            <a:ext cx="1797728" cy="1868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5D1912-8429-4101-B3FD-BC3ACF40C7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5706" y1="84597" x2="45706" y2="84597"/>
                        <a14:foregroundMark x1="52499" y1="84839" x2="52499" y2="848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69" t="8613" r="20164" b="8939"/>
          <a:stretch/>
        </p:blipFill>
        <p:spPr>
          <a:xfrm>
            <a:off x="9144001" y="4626464"/>
            <a:ext cx="1428566" cy="2156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nip Diagonal Corner Rectangle 1">
                <a:extLst>
                  <a:ext uri="{FF2B5EF4-FFF2-40B4-BE49-F238E27FC236}">
                    <a16:creationId xmlns:a16="http://schemas.microsoft.com/office/drawing/2014/main" id="{8DB0732B-0E52-4812-B8DB-E843A2C78335}"/>
                  </a:ext>
                </a:extLst>
              </p:cNvPr>
              <p:cNvSpPr/>
              <p:nvPr/>
            </p:nvSpPr>
            <p:spPr>
              <a:xfrm>
                <a:off x="1905004" y="102889"/>
                <a:ext cx="7636187" cy="1857416"/>
              </a:xfrm>
              <a:custGeom>
                <a:avLst/>
                <a:gdLst>
                  <a:gd name="connsiteX0" fmla="*/ 0 w 7636187"/>
                  <a:gd name="connsiteY0" fmla="*/ 309576 h 1857416"/>
                  <a:gd name="connsiteX1" fmla="*/ 309576 w 7636187"/>
                  <a:gd name="connsiteY1" fmla="*/ 0 h 1857416"/>
                  <a:gd name="connsiteX2" fmla="*/ 807148 w 7636187"/>
                  <a:gd name="connsiteY2" fmla="*/ 0 h 1857416"/>
                  <a:gd name="connsiteX3" fmla="*/ 1374889 w 7636187"/>
                  <a:gd name="connsiteY3" fmla="*/ 0 h 1857416"/>
                  <a:gd name="connsiteX4" fmla="*/ 1942631 w 7636187"/>
                  <a:gd name="connsiteY4" fmla="*/ 0 h 1857416"/>
                  <a:gd name="connsiteX5" fmla="*/ 2720884 w 7636187"/>
                  <a:gd name="connsiteY5" fmla="*/ 0 h 1857416"/>
                  <a:gd name="connsiteX6" fmla="*/ 3358797 w 7636187"/>
                  <a:gd name="connsiteY6" fmla="*/ 0 h 1857416"/>
                  <a:gd name="connsiteX7" fmla="*/ 3996709 w 7636187"/>
                  <a:gd name="connsiteY7" fmla="*/ 0 h 1857416"/>
                  <a:gd name="connsiteX8" fmla="*/ 4564451 w 7636187"/>
                  <a:gd name="connsiteY8" fmla="*/ 0 h 1857416"/>
                  <a:gd name="connsiteX9" fmla="*/ 5202363 w 7636187"/>
                  <a:gd name="connsiteY9" fmla="*/ 0 h 1857416"/>
                  <a:gd name="connsiteX10" fmla="*/ 5770105 w 7636187"/>
                  <a:gd name="connsiteY10" fmla="*/ 0 h 1857416"/>
                  <a:gd name="connsiteX11" fmla="*/ 6478188 w 7636187"/>
                  <a:gd name="connsiteY11" fmla="*/ 0 h 1857416"/>
                  <a:gd name="connsiteX12" fmla="*/ 7326611 w 7636187"/>
                  <a:gd name="connsiteY12" fmla="*/ 0 h 1857416"/>
                  <a:gd name="connsiteX13" fmla="*/ 7636187 w 7636187"/>
                  <a:gd name="connsiteY13" fmla="*/ 309576 h 1857416"/>
                  <a:gd name="connsiteX14" fmla="*/ 7636187 w 7636187"/>
                  <a:gd name="connsiteY14" fmla="*/ 916325 h 1857416"/>
                  <a:gd name="connsiteX15" fmla="*/ 7636187 w 7636187"/>
                  <a:gd name="connsiteY15" fmla="*/ 1547840 h 1857416"/>
                  <a:gd name="connsiteX16" fmla="*/ 7326611 w 7636187"/>
                  <a:gd name="connsiteY16" fmla="*/ 1857416 h 1857416"/>
                  <a:gd name="connsiteX17" fmla="*/ 6758869 w 7636187"/>
                  <a:gd name="connsiteY17" fmla="*/ 1857416 h 1857416"/>
                  <a:gd name="connsiteX18" fmla="*/ 6120957 w 7636187"/>
                  <a:gd name="connsiteY18" fmla="*/ 1857416 h 1857416"/>
                  <a:gd name="connsiteX19" fmla="*/ 5412874 w 7636187"/>
                  <a:gd name="connsiteY19" fmla="*/ 1857416 h 1857416"/>
                  <a:gd name="connsiteX20" fmla="*/ 4915303 w 7636187"/>
                  <a:gd name="connsiteY20" fmla="*/ 1857416 h 1857416"/>
                  <a:gd name="connsiteX21" fmla="*/ 4137050 w 7636187"/>
                  <a:gd name="connsiteY21" fmla="*/ 1857416 h 1857416"/>
                  <a:gd name="connsiteX22" fmla="*/ 3428967 w 7636187"/>
                  <a:gd name="connsiteY22" fmla="*/ 1857416 h 1857416"/>
                  <a:gd name="connsiteX23" fmla="*/ 2650714 w 7636187"/>
                  <a:gd name="connsiteY23" fmla="*/ 1857416 h 1857416"/>
                  <a:gd name="connsiteX24" fmla="*/ 2082972 w 7636187"/>
                  <a:gd name="connsiteY24" fmla="*/ 1857416 h 1857416"/>
                  <a:gd name="connsiteX25" fmla="*/ 1445060 w 7636187"/>
                  <a:gd name="connsiteY25" fmla="*/ 1857416 h 1857416"/>
                  <a:gd name="connsiteX26" fmla="*/ 1017659 w 7636187"/>
                  <a:gd name="connsiteY26" fmla="*/ 1857416 h 1857416"/>
                  <a:gd name="connsiteX27" fmla="*/ 309576 w 7636187"/>
                  <a:gd name="connsiteY27" fmla="*/ 1857416 h 1857416"/>
                  <a:gd name="connsiteX28" fmla="*/ 0 w 7636187"/>
                  <a:gd name="connsiteY28" fmla="*/ 1547840 h 1857416"/>
                  <a:gd name="connsiteX29" fmla="*/ 0 w 7636187"/>
                  <a:gd name="connsiteY29" fmla="*/ 916325 h 1857416"/>
                  <a:gd name="connsiteX30" fmla="*/ 0 w 7636187"/>
                  <a:gd name="connsiteY30" fmla="*/ 309576 h 18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7636187" h="1857416" fill="none" extrusionOk="0">
                    <a:moveTo>
                      <a:pt x="0" y="309576"/>
                    </a:moveTo>
                    <a:cubicBezTo>
                      <a:pt x="-7447" y="100623"/>
                      <a:pt x="135949" y="41717"/>
                      <a:pt x="309576" y="0"/>
                    </a:cubicBezTo>
                    <a:cubicBezTo>
                      <a:pt x="530593" y="-18009"/>
                      <a:pt x="697846" y="72"/>
                      <a:pt x="807148" y="0"/>
                    </a:cubicBezTo>
                    <a:cubicBezTo>
                      <a:pt x="916450" y="-72"/>
                      <a:pt x="1117975" y="-11464"/>
                      <a:pt x="1374889" y="0"/>
                    </a:cubicBezTo>
                    <a:cubicBezTo>
                      <a:pt x="1631803" y="11464"/>
                      <a:pt x="1815727" y="-6548"/>
                      <a:pt x="1942631" y="0"/>
                    </a:cubicBezTo>
                    <a:cubicBezTo>
                      <a:pt x="2069535" y="6548"/>
                      <a:pt x="2460892" y="26303"/>
                      <a:pt x="2720884" y="0"/>
                    </a:cubicBezTo>
                    <a:cubicBezTo>
                      <a:pt x="2980876" y="-26303"/>
                      <a:pt x="3167209" y="-5856"/>
                      <a:pt x="3358797" y="0"/>
                    </a:cubicBezTo>
                    <a:cubicBezTo>
                      <a:pt x="3550385" y="5856"/>
                      <a:pt x="3842911" y="-15457"/>
                      <a:pt x="3996709" y="0"/>
                    </a:cubicBezTo>
                    <a:cubicBezTo>
                      <a:pt x="4150507" y="15457"/>
                      <a:pt x="4280980" y="17985"/>
                      <a:pt x="4564451" y="0"/>
                    </a:cubicBezTo>
                    <a:cubicBezTo>
                      <a:pt x="4847922" y="-17985"/>
                      <a:pt x="5032862" y="-23096"/>
                      <a:pt x="5202363" y="0"/>
                    </a:cubicBezTo>
                    <a:cubicBezTo>
                      <a:pt x="5371864" y="23096"/>
                      <a:pt x="5601549" y="23539"/>
                      <a:pt x="5770105" y="0"/>
                    </a:cubicBezTo>
                    <a:cubicBezTo>
                      <a:pt x="5938661" y="-23539"/>
                      <a:pt x="6132244" y="2375"/>
                      <a:pt x="6478188" y="0"/>
                    </a:cubicBezTo>
                    <a:cubicBezTo>
                      <a:pt x="6824132" y="-2375"/>
                      <a:pt x="7060337" y="-27357"/>
                      <a:pt x="7326611" y="0"/>
                    </a:cubicBezTo>
                    <a:cubicBezTo>
                      <a:pt x="7506744" y="32624"/>
                      <a:pt x="7633998" y="134631"/>
                      <a:pt x="7636187" y="309576"/>
                    </a:cubicBezTo>
                    <a:cubicBezTo>
                      <a:pt x="7625349" y="468000"/>
                      <a:pt x="7615793" y="744546"/>
                      <a:pt x="7636187" y="916325"/>
                    </a:cubicBezTo>
                    <a:cubicBezTo>
                      <a:pt x="7656581" y="1088104"/>
                      <a:pt x="7660236" y="1389949"/>
                      <a:pt x="7636187" y="1547840"/>
                    </a:cubicBezTo>
                    <a:cubicBezTo>
                      <a:pt x="7636854" y="1724327"/>
                      <a:pt x="7467164" y="1837981"/>
                      <a:pt x="7326611" y="1857416"/>
                    </a:cubicBezTo>
                    <a:cubicBezTo>
                      <a:pt x="7075429" y="1877565"/>
                      <a:pt x="6939657" y="1884546"/>
                      <a:pt x="6758869" y="1857416"/>
                    </a:cubicBezTo>
                    <a:cubicBezTo>
                      <a:pt x="6578081" y="1830286"/>
                      <a:pt x="6281105" y="1880077"/>
                      <a:pt x="6120957" y="1857416"/>
                    </a:cubicBezTo>
                    <a:cubicBezTo>
                      <a:pt x="5960809" y="1834755"/>
                      <a:pt x="5766278" y="1882283"/>
                      <a:pt x="5412874" y="1857416"/>
                    </a:cubicBezTo>
                    <a:cubicBezTo>
                      <a:pt x="5059470" y="1832549"/>
                      <a:pt x="5021654" y="1856920"/>
                      <a:pt x="4915303" y="1857416"/>
                    </a:cubicBezTo>
                    <a:cubicBezTo>
                      <a:pt x="4808952" y="1857912"/>
                      <a:pt x="4413632" y="1867994"/>
                      <a:pt x="4137050" y="1857416"/>
                    </a:cubicBezTo>
                    <a:cubicBezTo>
                      <a:pt x="3860468" y="1846838"/>
                      <a:pt x="3671774" y="1877308"/>
                      <a:pt x="3428967" y="1857416"/>
                    </a:cubicBezTo>
                    <a:cubicBezTo>
                      <a:pt x="3186160" y="1837524"/>
                      <a:pt x="2902566" y="1886577"/>
                      <a:pt x="2650714" y="1857416"/>
                    </a:cubicBezTo>
                    <a:cubicBezTo>
                      <a:pt x="2398862" y="1828255"/>
                      <a:pt x="2308682" y="1864132"/>
                      <a:pt x="2082972" y="1857416"/>
                    </a:cubicBezTo>
                    <a:cubicBezTo>
                      <a:pt x="1857262" y="1850700"/>
                      <a:pt x="1579673" y="1851442"/>
                      <a:pt x="1445060" y="1857416"/>
                    </a:cubicBezTo>
                    <a:cubicBezTo>
                      <a:pt x="1310447" y="1863390"/>
                      <a:pt x="1223251" y="1850094"/>
                      <a:pt x="1017659" y="1857416"/>
                    </a:cubicBezTo>
                    <a:cubicBezTo>
                      <a:pt x="812067" y="1864738"/>
                      <a:pt x="485954" y="1865197"/>
                      <a:pt x="309576" y="1857416"/>
                    </a:cubicBezTo>
                    <a:cubicBezTo>
                      <a:pt x="104215" y="1844690"/>
                      <a:pt x="-2796" y="1697058"/>
                      <a:pt x="0" y="1547840"/>
                    </a:cubicBezTo>
                    <a:cubicBezTo>
                      <a:pt x="-6267" y="1249647"/>
                      <a:pt x="-2139" y="1087204"/>
                      <a:pt x="0" y="916325"/>
                    </a:cubicBezTo>
                    <a:cubicBezTo>
                      <a:pt x="2139" y="745446"/>
                      <a:pt x="18007" y="447802"/>
                      <a:pt x="0" y="309576"/>
                    </a:cubicBezTo>
                    <a:close/>
                  </a:path>
                  <a:path w="7636187" h="1857416" stroke="0" extrusionOk="0">
                    <a:moveTo>
                      <a:pt x="0" y="309576"/>
                    </a:moveTo>
                    <a:cubicBezTo>
                      <a:pt x="-19183" y="139905"/>
                      <a:pt x="152260" y="-38970"/>
                      <a:pt x="309576" y="0"/>
                    </a:cubicBezTo>
                    <a:cubicBezTo>
                      <a:pt x="515651" y="15871"/>
                      <a:pt x="683322" y="1431"/>
                      <a:pt x="807148" y="0"/>
                    </a:cubicBezTo>
                    <a:cubicBezTo>
                      <a:pt x="930974" y="-1431"/>
                      <a:pt x="1092006" y="15320"/>
                      <a:pt x="1234549" y="0"/>
                    </a:cubicBezTo>
                    <a:cubicBezTo>
                      <a:pt x="1377092" y="-15320"/>
                      <a:pt x="1703267" y="24158"/>
                      <a:pt x="2012802" y="0"/>
                    </a:cubicBezTo>
                    <a:cubicBezTo>
                      <a:pt x="2322337" y="-24158"/>
                      <a:pt x="2319728" y="1215"/>
                      <a:pt x="2440203" y="0"/>
                    </a:cubicBezTo>
                    <a:cubicBezTo>
                      <a:pt x="2560678" y="-1215"/>
                      <a:pt x="2869344" y="-870"/>
                      <a:pt x="3007945" y="0"/>
                    </a:cubicBezTo>
                    <a:cubicBezTo>
                      <a:pt x="3146546" y="870"/>
                      <a:pt x="3525200" y="10243"/>
                      <a:pt x="3716028" y="0"/>
                    </a:cubicBezTo>
                    <a:cubicBezTo>
                      <a:pt x="3906856" y="-10243"/>
                      <a:pt x="4038849" y="-25624"/>
                      <a:pt x="4353940" y="0"/>
                    </a:cubicBezTo>
                    <a:cubicBezTo>
                      <a:pt x="4669031" y="25624"/>
                      <a:pt x="4720328" y="23622"/>
                      <a:pt x="4851511" y="0"/>
                    </a:cubicBezTo>
                    <a:cubicBezTo>
                      <a:pt x="4982694" y="-23622"/>
                      <a:pt x="5458354" y="9820"/>
                      <a:pt x="5629764" y="0"/>
                    </a:cubicBezTo>
                    <a:cubicBezTo>
                      <a:pt x="5801174" y="-9820"/>
                      <a:pt x="6111304" y="-31332"/>
                      <a:pt x="6337847" y="0"/>
                    </a:cubicBezTo>
                    <a:cubicBezTo>
                      <a:pt x="6564390" y="31332"/>
                      <a:pt x="7055676" y="8471"/>
                      <a:pt x="7326611" y="0"/>
                    </a:cubicBezTo>
                    <a:cubicBezTo>
                      <a:pt x="7487574" y="17675"/>
                      <a:pt x="7640523" y="160004"/>
                      <a:pt x="7636187" y="309576"/>
                    </a:cubicBezTo>
                    <a:cubicBezTo>
                      <a:pt x="7643312" y="526657"/>
                      <a:pt x="7654839" y="644582"/>
                      <a:pt x="7636187" y="891560"/>
                    </a:cubicBezTo>
                    <a:cubicBezTo>
                      <a:pt x="7617535" y="1138538"/>
                      <a:pt x="7624432" y="1392225"/>
                      <a:pt x="7636187" y="1547840"/>
                    </a:cubicBezTo>
                    <a:cubicBezTo>
                      <a:pt x="7635805" y="1727443"/>
                      <a:pt x="7488525" y="1860753"/>
                      <a:pt x="7326611" y="1857416"/>
                    </a:cubicBezTo>
                    <a:cubicBezTo>
                      <a:pt x="7133588" y="1845827"/>
                      <a:pt x="7047140" y="1846004"/>
                      <a:pt x="6899210" y="1857416"/>
                    </a:cubicBezTo>
                    <a:cubicBezTo>
                      <a:pt x="6751280" y="1868828"/>
                      <a:pt x="6617865" y="1836263"/>
                      <a:pt x="6401638" y="1857416"/>
                    </a:cubicBezTo>
                    <a:cubicBezTo>
                      <a:pt x="6185411" y="1878569"/>
                      <a:pt x="5818286" y="1844698"/>
                      <a:pt x="5623385" y="1857416"/>
                    </a:cubicBezTo>
                    <a:cubicBezTo>
                      <a:pt x="5428484" y="1870134"/>
                      <a:pt x="5112135" y="1840782"/>
                      <a:pt x="4845132" y="1857416"/>
                    </a:cubicBezTo>
                    <a:cubicBezTo>
                      <a:pt x="4578129" y="1874050"/>
                      <a:pt x="4519090" y="1839327"/>
                      <a:pt x="4347561" y="1857416"/>
                    </a:cubicBezTo>
                    <a:cubicBezTo>
                      <a:pt x="4176032" y="1875505"/>
                      <a:pt x="4000263" y="1841026"/>
                      <a:pt x="3779819" y="1857416"/>
                    </a:cubicBezTo>
                    <a:cubicBezTo>
                      <a:pt x="3559375" y="1873806"/>
                      <a:pt x="3375083" y="1841727"/>
                      <a:pt x="3141906" y="1857416"/>
                    </a:cubicBezTo>
                    <a:cubicBezTo>
                      <a:pt x="2908729" y="1873105"/>
                      <a:pt x="2699067" y="1841503"/>
                      <a:pt x="2503994" y="1857416"/>
                    </a:cubicBezTo>
                    <a:cubicBezTo>
                      <a:pt x="2308921" y="1873329"/>
                      <a:pt x="2010958" y="1852056"/>
                      <a:pt x="1866082" y="1857416"/>
                    </a:cubicBezTo>
                    <a:cubicBezTo>
                      <a:pt x="1721206" y="1862776"/>
                      <a:pt x="1416427" y="1863047"/>
                      <a:pt x="1298340" y="1857416"/>
                    </a:cubicBezTo>
                    <a:cubicBezTo>
                      <a:pt x="1180253" y="1851785"/>
                      <a:pt x="1032749" y="1857800"/>
                      <a:pt x="870939" y="1857416"/>
                    </a:cubicBezTo>
                    <a:cubicBezTo>
                      <a:pt x="709129" y="1857032"/>
                      <a:pt x="468176" y="1841515"/>
                      <a:pt x="309576" y="1857416"/>
                    </a:cubicBezTo>
                    <a:cubicBezTo>
                      <a:pt x="141197" y="1885537"/>
                      <a:pt x="19623" y="1719556"/>
                      <a:pt x="0" y="1547840"/>
                    </a:cubicBezTo>
                    <a:cubicBezTo>
                      <a:pt x="12220" y="1367816"/>
                      <a:pt x="-12213" y="1197386"/>
                      <a:pt x="0" y="928708"/>
                    </a:cubicBezTo>
                    <a:cubicBezTo>
                      <a:pt x="12213" y="660030"/>
                      <a:pt x="7314" y="438255"/>
                      <a:pt x="0" y="309576"/>
                    </a:cubicBezTo>
                    <a:close/>
                  </a:path>
                </a:pathLst>
              </a:custGeom>
              <a:solidFill>
                <a:srgbClr val="F9E3E6">
                  <a:alpha val="93000"/>
                </a:srgbClr>
              </a:solidFill>
              <a:ln w="50800" cap="flat" cmpd="sng" algn="ctr">
                <a:solidFill>
                  <a:srgbClr val="002060"/>
                </a:solidFill>
                <a:prstDash val="sysDash"/>
                <a:miter lim="800000"/>
                <a:extLst>
                  <a:ext uri="{C807C97D-BFC1-408E-A445-0C87EB9F89A2}">
                    <ask:lineSketchStyleProps xmlns:ask="http://schemas.microsoft.com/office/drawing/2018/sketchyshapes" sd="882513875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en-US" sz="32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Tổng </a:t>
                </a:r>
                <a:r>
                  <a:rPr lang="en-US" sz="3200" b="1" kern="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32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b="1" kern="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hai</a:t>
                </a:r>
                <a:r>
                  <a:rPr lang="en-US" sz="32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b="1" kern="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32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b="1" kern="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32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24. </a:t>
                </a:r>
              </a:p>
              <a:p>
                <a:pPr algn="ctr">
                  <a:defRPr/>
                </a:pPr>
                <a:r>
                  <a:rPr lang="en-US" sz="3200" b="1" kern="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Tỉ</a:t>
                </a:r>
                <a:r>
                  <a:rPr lang="en-US" sz="32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b="1" kern="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32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b="1" kern="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32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b="1" kern="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hai</a:t>
                </a:r>
                <a:r>
                  <a:rPr lang="en-US" sz="32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b="1" kern="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32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b="1" kern="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đó</a:t>
                </a:r>
                <a:r>
                  <a:rPr lang="en-US" sz="32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b="1" kern="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32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ker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200" b="1" i="1" kern="0">
                            <a:solidFill>
                              <a:srgbClr val="00206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3200" b="1" i="1" kern="0">
                            <a:solidFill>
                              <a:srgbClr val="002060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sz="32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. </a:t>
                </a:r>
                <a:r>
                  <a:rPr lang="en-US" sz="3200" b="1" kern="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Tìm</a:t>
                </a:r>
                <a:r>
                  <a:rPr lang="en-US" sz="32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b="1" kern="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hai</a:t>
                </a:r>
                <a:r>
                  <a:rPr lang="en-US" sz="32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b="1" kern="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32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200" b="1" kern="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đó</a:t>
                </a:r>
                <a:r>
                  <a:rPr lang="en-US" sz="32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?</a:t>
                </a:r>
                <a:endParaRPr lang="vi-VN" sz="3200" b="1" kern="0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Snip Diagonal Corner Rectangle 1">
                <a:extLst>
                  <a:ext uri="{FF2B5EF4-FFF2-40B4-BE49-F238E27FC236}">
                    <a16:creationId xmlns:a16="http://schemas.microsoft.com/office/drawing/2014/main" id="{8DB0732B-0E52-4812-B8DB-E843A2C783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4" y="102889"/>
                <a:ext cx="7636187" cy="1857416"/>
              </a:xfrm>
              <a:custGeom>
                <a:avLst/>
                <a:gdLst>
                  <a:gd name="connsiteX0" fmla="*/ 0 w 9369595"/>
                  <a:gd name="connsiteY0" fmla="*/ 309576 h 1857416"/>
                  <a:gd name="connsiteX1" fmla="*/ 309576 w 9369595"/>
                  <a:gd name="connsiteY1" fmla="*/ 0 h 1857416"/>
                  <a:gd name="connsiteX2" fmla="*/ 1157696 w 9369595"/>
                  <a:gd name="connsiteY2" fmla="*/ 0 h 1857416"/>
                  <a:gd name="connsiteX3" fmla="*/ 1743302 w 9369595"/>
                  <a:gd name="connsiteY3" fmla="*/ 0 h 1857416"/>
                  <a:gd name="connsiteX4" fmla="*/ 2416413 w 9369595"/>
                  <a:gd name="connsiteY4" fmla="*/ 0 h 1857416"/>
                  <a:gd name="connsiteX5" fmla="*/ 3002020 w 9369595"/>
                  <a:gd name="connsiteY5" fmla="*/ 0 h 1857416"/>
                  <a:gd name="connsiteX6" fmla="*/ 3762635 w 9369595"/>
                  <a:gd name="connsiteY6" fmla="*/ 0 h 1857416"/>
                  <a:gd name="connsiteX7" fmla="*/ 4348242 w 9369595"/>
                  <a:gd name="connsiteY7" fmla="*/ 0 h 1857416"/>
                  <a:gd name="connsiteX8" fmla="*/ 5021353 w 9369595"/>
                  <a:gd name="connsiteY8" fmla="*/ 0 h 1857416"/>
                  <a:gd name="connsiteX9" fmla="*/ 5431951 w 9369595"/>
                  <a:gd name="connsiteY9" fmla="*/ 0 h 1857416"/>
                  <a:gd name="connsiteX10" fmla="*/ 6105062 w 9369595"/>
                  <a:gd name="connsiteY10" fmla="*/ 0 h 1857416"/>
                  <a:gd name="connsiteX11" fmla="*/ 6778173 w 9369595"/>
                  <a:gd name="connsiteY11" fmla="*/ 0 h 1857416"/>
                  <a:gd name="connsiteX12" fmla="*/ 7363779 w 9369595"/>
                  <a:gd name="connsiteY12" fmla="*/ 0 h 1857416"/>
                  <a:gd name="connsiteX13" fmla="*/ 7949386 w 9369595"/>
                  <a:gd name="connsiteY13" fmla="*/ 0 h 1857416"/>
                  <a:gd name="connsiteX14" fmla="*/ 9060019 w 9369595"/>
                  <a:gd name="connsiteY14" fmla="*/ 0 h 1857416"/>
                  <a:gd name="connsiteX15" fmla="*/ 9369595 w 9369595"/>
                  <a:gd name="connsiteY15" fmla="*/ 309576 h 1857416"/>
                  <a:gd name="connsiteX16" fmla="*/ 9369595 w 9369595"/>
                  <a:gd name="connsiteY16" fmla="*/ 903943 h 1857416"/>
                  <a:gd name="connsiteX17" fmla="*/ 9369595 w 9369595"/>
                  <a:gd name="connsiteY17" fmla="*/ 1547840 h 1857416"/>
                  <a:gd name="connsiteX18" fmla="*/ 9060019 w 9369595"/>
                  <a:gd name="connsiteY18" fmla="*/ 1857416 h 1857416"/>
                  <a:gd name="connsiteX19" fmla="*/ 8649421 w 9369595"/>
                  <a:gd name="connsiteY19" fmla="*/ 1857416 h 1857416"/>
                  <a:gd name="connsiteX20" fmla="*/ 7976310 w 9369595"/>
                  <a:gd name="connsiteY20" fmla="*/ 1857416 h 1857416"/>
                  <a:gd name="connsiteX21" fmla="*/ 7565713 w 9369595"/>
                  <a:gd name="connsiteY21" fmla="*/ 1857416 h 1857416"/>
                  <a:gd name="connsiteX22" fmla="*/ 6892602 w 9369595"/>
                  <a:gd name="connsiteY22" fmla="*/ 1857416 h 1857416"/>
                  <a:gd name="connsiteX23" fmla="*/ 6482004 w 9369595"/>
                  <a:gd name="connsiteY23" fmla="*/ 1857416 h 1857416"/>
                  <a:gd name="connsiteX24" fmla="*/ 5633884 w 9369595"/>
                  <a:gd name="connsiteY24" fmla="*/ 1857416 h 1857416"/>
                  <a:gd name="connsiteX25" fmla="*/ 4873269 w 9369595"/>
                  <a:gd name="connsiteY25" fmla="*/ 1857416 h 1857416"/>
                  <a:gd name="connsiteX26" fmla="*/ 4200158 w 9369595"/>
                  <a:gd name="connsiteY26" fmla="*/ 1857416 h 1857416"/>
                  <a:gd name="connsiteX27" fmla="*/ 3789560 w 9369595"/>
                  <a:gd name="connsiteY27" fmla="*/ 1857416 h 1857416"/>
                  <a:gd name="connsiteX28" fmla="*/ 2941440 w 9369595"/>
                  <a:gd name="connsiteY28" fmla="*/ 1857416 h 1857416"/>
                  <a:gd name="connsiteX29" fmla="*/ 2093320 w 9369595"/>
                  <a:gd name="connsiteY29" fmla="*/ 1857416 h 1857416"/>
                  <a:gd name="connsiteX30" fmla="*/ 1245200 w 9369595"/>
                  <a:gd name="connsiteY30" fmla="*/ 1857416 h 1857416"/>
                  <a:gd name="connsiteX31" fmla="*/ 309576 w 9369595"/>
                  <a:gd name="connsiteY31" fmla="*/ 1857416 h 1857416"/>
                  <a:gd name="connsiteX32" fmla="*/ 0 w 9369595"/>
                  <a:gd name="connsiteY32" fmla="*/ 1547840 h 1857416"/>
                  <a:gd name="connsiteX33" fmla="*/ 0 w 9369595"/>
                  <a:gd name="connsiteY33" fmla="*/ 928708 h 1857416"/>
                  <a:gd name="connsiteX34" fmla="*/ 0 w 9369595"/>
                  <a:gd name="connsiteY34" fmla="*/ 309576 h 18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369595" h="1857416" fill="none" extrusionOk="0">
                    <a:moveTo>
                      <a:pt x="0" y="309576"/>
                    </a:moveTo>
                    <a:cubicBezTo>
                      <a:pt x="15270" y="130371"/>
                      <a:pt x="131691" y="11142"/>
                      <a:pt x="309576" y="0"/>
                    </a:cubicBezTo>
                    <a:cubicBezTo>
                      <a:pt x="590666" y="9561"/>
                      <a:pt x="801460" y="-28050"/>
                      <a:pt x="1157696" y="0"/>
                    </a:cubicBezTo>
                    <a:cubicBezTo>
                      <a:pt x="1513932" y="28050"/>
                      <a:pt x="1526834" y="-17323"/>
                      <a:pt x="1743302" y="0"/>
                    </a:cubicBezTo>
                    <a:cubicBezTo>
                      <a:pt x="1959770" y="17323"/>
                      <a:pt x="2192814" y="12740"/>
                      <a:pt x="2416413" y="0"/>
                    </a:cubicBezTo>
                    <a:cubicBezTo>
                      <a:pt x="2640012" y="-12740"/>
                      <a:pt x="2831799" y="25459"/>
                      <a:pt x="3002020" y="0"/>
                    </a:cubicBezTo>
                    <a:cubicBezTo>
                      <a:pt x="3172241" y="-25459"/>
                      <a:pt x="3469769" y="33003"/>
                      <a:pt x="3762635" y="0"/>
                    </a:cubicBezTo>
                    <a:cubicBezTo>
                      <a:pt x="4055502" y="-33003"/>
                      <a:pt x="4156923" y="3124"/>
                      <a:pt x="4348242" y="0"/>
                    </a:cubicBezTo>
                    <a:cubicBezTo>
                      <a:pt x="4539561" y="-3124"/>
                      <a:pt x="4866829" y="11555"/>
                      <a:pt x="5021353" y="0"/>
                    </a:cubicBezTo>
                    <a:cubicBezTo>
                      <a:pt x="5175877" y="-11555"/>
                      <a:pt x="5332513" y="16633"/>
                      <a:pt x="5431951" y="0"/>
                    </a:cubicBezTo>
                    <a:cubicBezTo>
                      <a:pt x="5531389" y="-16633"/>
                      <a:pt x="5863704" y="32182"/>
                      <a:pt x="6105062" y="0"/>
                    </a:cubicBezTo>
                    <a:cubicBezTo>
                      <a:pt x="6346420" y="-32182"/>
                      <a:pt x="6451825" y="-6138"/>
                      <a:pt x="6778173" y="0"/>
                    </a:cubicBezTo>
                    <a:cubicBezTo>
                      <a:pt x="7104521" y="6138"/>
                      <a:pt x="7174424" y="5934"/>
                      <a:pt x="7363779" y="0"/>
                    </a:cubicBezTo>
                    <a:cubicBezTo>
                      <a:pt x="7553134" y="-5934"/>
                      <a:pt x="7733751" y="2238"/>
                      <a:pt x="7949386" y="0"/>
                    </a:cubicBezTo>
                    <a:cubicBezTo>
                      <a:pt x="8165021" y="-2238"/>
                      <a:pt x="8835132" y="16535"/>
                      <a:pt x="9060019" y="0"/>
                    </a:cubicBezTo>
                    <a:cubicBezTo>
                      <a:pt x="9224473" y="33423"/>
                      <a:pt x="9345803" y="169107"/>
                      <a:pt x="9369595" y="309576"/>
                    </a:cubicBezTo>
                    <a:cubicBezTo>
                      <a:pt x="9359906" y="515808"/>
                      <a:pt x="9347739" y="614850"/>
                      <a:pt x="9369595" y="903943"/>
                    </a:cubicBezTo>
                    <a:cubicBezTo>
                      <a:pt x="9391451" y="1193036"/>
                      <a:pt x="9342241" y="1293974"/>
                      <a:pt x="9369595" y="1547840"/>
                    </a:cubicBezTo>
                    <a:cubicBezTo>
                      <a:pt x="9371115" y="1705317"/>
                      <a:pt x="9226645" y="1883047"/>
                      <a:pt x="9060019" y="1857416"/>
                    </a:cubicBezTo>
                    <a:cubicBezTo>
                      <a:pt x="8877147" y="1839671"/>
                      <a:pt x="8775120" y="1837612"/>
                      <a:pt x="8649421" y="1857416"/>
                    </a:cubicBezTo>
                    <a:cubicBezTo>
                      <a:pt x="8523722" y="1877220"/>
                      <a:pt x="8243362" y="1855811"/>
                      <a:pt x="7976310" y="1857416"/>
                    </a:cubicBezTo>
                    <a:cubicBezTo>
                      <a:pt x="7709258" y="1859021"/>
                      <a:pt x="7679184" y="1844267"/>
                      <a:pt x="7565713" y="1857416"/>
                    </a:cubicBezTo>
                    <a:cubicBezTo>
                      <a:pt x="7452242" y="1870565"/>
                      <a:pt x="7090074" y="1842059"/>
                      <a:pt x="6892602" y="1857416"/>
                    </a:cubicBezTo>
                    <a:cubicBezTo>
                      <a:pt x="6695130" y="1872773"/>
                      <a:pt x="6573092" y="1854814"/>
                      <a:pt x="6482004" y="1857416"/>
                    </a:cubicBezTo>
                    <a:cubicBezTo>
                      <a:pt x="6390916" y="1860018"/>
                      <a:pt x="5843696" y="1831477"/>
                      <a:pt x="5633884" y="1857416"/>
                    </a:cubicBezTo>
                    <a:cubicBezTo>
                      <a:pt x="5424072" y="1883355"/>
                      <a:pt x="5079463" y="1832860"/>
                      <a:pt x="4873269" y="1857416"/>
                    </a:cubicBezTo>
                    <a:cubicBezTo>
                      <a:pt x="4667075" y="1881972"/>
                      <a:pt x="4356556" y="1841663"/>
                      <a:pt x="4200158" y="1857416"/>
                    </a:cubicBezTo>
                    <a:cubicBezTo>
                      <a:pt x="4043760" y="1873169"/>
                      <a:pt x="3915961" y="1844537"/>
                      <a:pt x="3789560" y="1857416"/>
                    </a:cubicBezTo>
                    <a:cubicBezTo>
                      <a:pt x="3663159" y="1870295"/>
                      <a:pt x="3144332" y="1842144"/>
                      <a:pt x="2941440" y="1857416"/>
                    </a:cubicBezTo>
                    <a:cubicBezTo>
                      <a:pt x="2738548" y="1872688"/>
                      <a:pt x="2372824" y="1818595"/>
                      <a:pt x="2093320" y="1857416"/>
                    </a:cubicBezTo>
                    <a:cubicBezTo>
                      <a:pt x="1813816" y="1896237"/>
                      <a:pt x="1577457" y="1850915"/>
                      <a:pt x="1245200" y="1857416"/>
                    </a:cubicBezTo>
                    <a:cubicBezTo>
                      <a:pt x="912943" y="1863917"/>
                      <a:pt x="646716" y="1864840"/>
                      <a:pt x="309576" y="1857416"/>
                    </a:cubicBezTo>
                    <a:cubicBezTo>
                      <a:pt x="136601" y="1873513"/>
                      <a:pt x="16890" y="1750215"/>
                      <a:pt x="0" y="1547840"/>
                    </a:cubicBezTo>
                    <a:cubicBezTo>
                      <a:pt x="-3765" y="1273556"/>
                      <a:pt x="2373" y="1132062"/>
                      <a:pt x="0" y="928708"/>
                    </a:cubicBezTo>
                    <a:cubicBezTo>
                      <a:pt x="-2373" y="725354"/>
                      <a:pt x="-10247" y="571951"/>
                      <a:pt x="0" y="309576"/>
                    </a:cubicBezTo>
                    <a:close/>
                  </a:path>
                  <a:path w="9369595" h="1857416" stroke="0" extrusionOk="0">
                    <a:moveTo>
                      <a:pt x="0" y="309576"/>
                    </a:moveTo>
                    <a:cubicBezTo>
                      <a:pt x="-19183" y="139905"/>
                      <a:pt x="152260" y="-38970"/>
                      <a:pt x="309576" y="0"/>
                    </a:cubicBezTo>
                    <a:cubicBezTo>
                      <a:pt x="410351" y="4873"/>
                      <a:pt x="659668" y="3679"/>
                      <a:pt x="807678" y="0"/>
                    </a:cubicBezTo>
                    <a:cubicBezTo>
                      <a:pt x="955688" y="-3679"/>
                      <a:pt x="1082129" y="18669"/>
                      <a:pt x="1218276" y="0"/>
                    </a:cubicBezTo>
                    <a:cubicBezTo>
                      <a:pt x="1354423" y="-18669"/>
                      <a:pt x="1713932" y="-958"/>
                      <a:pt x="2066396" y="0"/>
                    </a:cubicBezTo>
                    <a:cubicBezTo>
                      <a:pt x="2418860" y="958"/>
                      <a:pt x="2274849" y="17608"/>
                      <a:pt x="2476993" y="0"/>
                    </a:cubicBezTo>
                    <a:cubicBezTo>
                      <a:pt x="2679137" y="-17608"/>
                      <a:pt x="2843969" y="27230"/>
                      <a:pt x="3062600" y="0"/>
                    </a:cubicBezTo>
                    <a:cubicBezTo>
                      <a:pt x="3281231" y="-27230"/>
                      <a:pt x="3447116" y="21430"/>
                      <a:pt x="3823215" y="0"/>
                    </a:cubicBezTo>
                    <a:cubicBezTo>
                      <a:pt x="4199314" y="-21430"/>
                      <a:pt x="4242728" y="-24747"/>
                      <a:pt x="4496326" y="0"/>
                    </a:cubicBezTo>
                    <a:cubicBezTo>
                      <a:pt x="4749924" y="24747"/>
                      <a:pt x="4875923" y="20059"/>
                      <a:pt x="4994429" y="0"/>
                    </a:cubicBezTo>
                    <a:cubicBezTo>
                      <a:pt x="5112935" y="-20059"/>
                      <a:pt x="5507665" y="13585"/>
                      <a:pt x="5842548" y="0"/>
                    </a:cubicBezTo>
                    <a:cubicBezTo>
                      <a:pt x="6177431" y="-13585"/>
                      <a:pt x="6380148" y="-13962"/>
                      <a:pt x="6603164" y="0"/>
                    </a:cubicBezTo>
                    <a:cubicBezTo>
                      <a:pt x="6826180" y="13962"/>
                      <a:pt x="7177487" y="-6866"/>
                      <a:pt x="7451284" y="0"/>
                    </a:cubicBezTo>
                    <a:cubicBezTo>
                      <a:pt x="7725081" y="6866"/>
                      <a:pt x="7834479" y="1279"/>
                      <a:pt x="8036890" y="0"/>
                    </a:cubicBezTo>
                    <a:cubicBezTo>
                      <a:pt x="8239301" y="-1279"/>
                      <a:pt x="8337892" y="12207"/>
                      <a:pt x="8447488" y="0"/>
                    </a:cubicBezTo>
                    <a:cubicBezTo>
                      <a:pt x="8557084" y="-12207"/>
                      <a:pt x="8864291" y="17116"/>
                      <a:pt x="9060019" y="0"/>
                    </a:cubicBezTo>
                    <a:cubicBezTo>
                      <a:pt x="9234900" y="-5072"/>
                      <a:pt x="9400783" y="152168"/>
                      <a:pt x="9369595" y="309576"/>
                    </a:cubicBezTo>
                    <a:cubicBezTo>
                      <a:pt x="9383799" y="540881"/>
                      <a:pt x="9365765" y="721921"/>
                      <a:pt x="9369595" y="928708"/>
                    </a:cubicBezTo>
                    <a:cubicBezTo>
                      <a:pt x="9373425" y="1135495"/>
                      <a:pt x="9366125" y="1328331"/>
                      <a:pt x="9369595" y="1547840"/>
                    </a:cubicBezTo>
                    <a:cubicBezTo>
                      <a:pt x="9374643" y="1727947"/>
                      <a:pt x="9221363" y="1859992"/>
                      <a:pt x="9060019" y="1857416"/>
                    </a:cubicBezTo>
                    <a:cubicBezTo>
                      <a:pt x="8930477" y="1867896"/>
                      <a:pt x="8784841" y="1864986"/>
                      <a:pt x="8649421" y="1857416"/>
                    </a:cubicBezTo>
                    <a:cubicBezTo>
                      <a:pt x="8514001" y="1849846"/>
                      <a:pt x="8368575" y="1850045"/>
                      <a:pt x="8151319" y="1857416"/>
                    </a:cubicBezTo>
                    <a:cubicBezTo>
                      <a:pt x="7934063" y="1864787"/>
                      <a:pt x="7777269" y="1834487"/>
                      <a:pt x="7565713" y="1857416"/>
                    </a:cubicBezTo>
                    <a:cubicBezTo>
                      <a:pt x="7354157" y="1880345"/>
                      <a:pt x="7189431" y="1883136"/>
                      <a:pt x="6892602" y="1857416"/>
                    </a:cubicBezTo>
                    <a:cubicBezTo>
                      <a:pt x="6595773" y="1831696"/>
                      <a:pt x="6381624" y="1832916"/>
                      <a:pt x="6219491" y="1857416"/>
                    </a:cubicBezTo>
                    <a:cubicBezTo>
                      <a:pt x="6057358" y="1881916"/>
                      <a:pt x="5706488" y="1865990"/>
                      <a:pt x="5546380" y="1857416"/>
                    </a:cubicBezTo>
                    <a:cubicBezTo>
                      <a:pt x="5386272" y="1848842"/>
                      <a:pt x="5248398" y="1866489"/>
                      <a:pt x="4960773" y="1857416"/>
                    </a:cubicBezTo>
                    <a:cubicBezTo>
                      <a:pt x="4673148" y="1848343"/>
                      <a:pt x="4713145" y="1860804"/>
                      <a:pt x="4550175" y="1857416"/>
                    </a:cubicBezTo>
                    <a:cubicBezTo>
                      <a:pt x="4387205" y="1854028"/>
                      <a:pt x="4154200" y="1839994"/>
                      <a:pt x="3877064" y="1857416"/>
                    </a:cubicBezTo>
                    <a:cubicBezTo>
                      <a:pt x="3599928" y="1874838"/>
                      <a:pt x="3310797" y="1834241"/>
                      <a:pt x="3116449" y="1857416"/>
                    </a:cubicBezTo>
                    <a:cubicBezTo>
                      <a:pt x="2922102" y="1880591"/>
                      <a:pt x="2858271" y="1837360"/>
                      <a:pt x="2618347" y="1857416"/>
                    </a:cubicBezTo>
                    <a:cubicBezTo>
                      <a:pt x="2378423" y="1877472"/>
                      <a:pt x="2178751" y="1839106"/>
                      <a:pt x="1770227" y="1857416"/>
                    </a:cubicBezTo>
                    <a:cubicBezTo>
                      <a:pt x="1361703" y="1875726"/>
                      <a:pt x="1402163" y="1868520"/>
                      <a:pt x="1184620" y="1857416"/>
                    </a:cubicBezTo>
                    <a:cubicBezTo>
                      <a:pt x="967077" y="1846312"/>
                      <a:pt x="505252" y="1893304"/>
                      <a:pt x="309576" y="1857416"/>
                    </a:cubicBezTo>
                    <a:cubicBezTo>
                      <a:pt x="165843" y="1830155"/>
                      <a:pt x="19414" y="1726721"/>
                      <a:pt x="0" y="1547840"/>
                    </a:cubicBezTo>
                    <a:cubicBezTo>
                      <a:pt x="12248" y="1344900"/>
                      <a:pt x="7498" y="1040613"/>
                      <a:pt x="0" y="903943"/>
                    </a:cubicBezTo>
                    <a:cubicBezTo>
                      <a:pt x="-7498" y="767273"/>
                      <a:pt x="3594" y="443150"/>
                      <a:pt x="0" y="309576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  <a:ln w="50800" cap="flat" cmpd="sng" algn="ctr">
                <a:solidFill>
                  <a:srgbClr val="002060"/>
                </a:solidFill>
                <a:prstDash val="sysDash"/>
                <a:miter lim="800000"/>
                <a:extLst>
                  <a:ext uri="{C807C97D-BFC1-408E-A445-0C87EB9F89A2}">
                    <ask:lineSketchStyleProps xmlns:ask="http://schemas.microsoft.com/office/drawing/2018/sketchyshapes" sd="882513875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2" descr="Water Cartoon clipart - Duck, Cartoon, Bird, transparent clip art">
            <a:extLst>
              <a:ext uri="{FF2B5EF4-FFF2-40B4-BE49-F238E27FC236}">
                <a16:creationId xmlns:a16="http://schemas.microsoft.com/office/drawing/2014/main" id="{4C5F0FB3-1FC2-4451-BE6F-E59D1956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871" b="97097" l="10000" r="9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048" y="235032"/>
            <a:ext cx="1645952" cy="18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0C370D1-6169-451F-ACF9-6A28293DEE58}"/>
              </a:ext>
            </a:extLst>
          </p:cNvPr>
          <p:cNvGrpSpPr/>
          <p:nvPr/>
        </p:nvGrpSpPr>
        <p:grpSpPr>
          <a:xfrm>
            <a:off x="3344835" y="2132761"/>
            <a:ext cx="5502333" cy="1260385"/>
            <a:chOff x="16675" y="2736835"/>
            <a:chExt cx="5616682" cy="948852"/>
          </a:xfrm>
        </p:grpSpPr>
        <p:sp>
          <p:nvSpPr>
            <p:cNvPr id="33" name="Snip Diagonal Corner Rectangle 2">
              <a:extLst>
                <a:ext uri="{FF2B5EF4-FFF2-40B4-BE49-F238E27FC236}">
                  <a16:creationId xmlns:a16="http://schemas.microsoft.com/office/drawing/2014/main" id="{B5549B24-BB92-445A-8F62-1ED3955F8F5B}"/>
                </a:ext>
              </a:extLst>
            </p:cNvPr>
            <p:cNvSpPr/>
            <p:nvPr/>
          </p:nvSpPr>
          <p:spPr>
            <a:xfrm>
              <a:off x="515693" y="2881534"/>
              <a:ext cx="5117664" cy="804153"/>
            </a:xfrm>
            <a:custGeom>
              <a:avLst/>
              <a:gdLst>
                <a:gd name="connsiteX0" fmla="*/ 0 w 5117664"/>
                <a:gd name="connsiteY0" fmla="*/ 0 h 804153"/>
                <a:gd name="connsiteX1" fmla="*/ 4983636 w 5117664"/>
                <a:gd name="connsiteY1" fmla="*/ 0 h 804153"/>
                <a:gd name="connsiteX2" fmla="*/ 5117664 w 5117664"/>
                <a:gd name="connsiteY2" fmla="*/ 134028 h 804153"/>
                <a:gd name="connsiteX3" fmla="*/ 5117664 w 5117664"/>
                <a:gd name="connsiteY3" fmla="*/ 804153 h 804153"/>
                <a:gd name="connsiteX4" fmla="*/ 5117664 w 5117664"/>
                <a:gd name="connsiteY4" fmla="*/ 804153 h 804153"/>
                <a:gd name="connsiteX5" fmla="*/ 134028 w 5117664"/>
                <a:gd name="connsiteY5" fmla="*/ 804153 h 804153"/>
                <a:gd name="connsiteX6" fmla="*/ 0 w 5117664"/>
                <a:gd name="connsiteY6" fmla="*/ 670125 h 804153"/>
                <a:gd name="connsiteX7" fmla="*/ 0 w 5117664"/>
                <a:gd name="connsiteY7" fmla="*/ 0 h 80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7664" h="804153" fill="none" extrusionOk="0">
                  <a:moveTo>
                    <a:pt x="0" y="0"/>
                  </a:moveTo>
                  <a:cubicBezTo>
                    <a:pt x="2094588" y="44101"/>
                    <a:pt x="3053037" y="-560"/>
                    <a:pt x="4983636" y="0"/>
                  </a:cubicBezTo>
                  <a:cubicBezTo>
                    <a:pt x="5025124" y="39766"/>
                    <a:pt x="5086352" y="96348"/>
                    <a:pt x="5117664" y="134028"/>
                  </a:cubicBezTo>
                  <a:cubicBezTo>
                    <a:pt x="5057507" y="237342"/>
                    <a:pt x="5149967" y="547920"/>
                    <a:pt x="5117664" y="804153"/>
                  </a:cubicBezTo>
                  <a:lnTo>
                    <a:pt x="5117664" y="804153"/>
                  </a:lnTo>
                  <a:cubicBezTo>
                    <a:pt x="2695357" y="924963"/>
                    <a:pt x="1716920" y="922456"/>
                    <a:pt x="134028" y="804153"/>
                  </a:cubicBezTo>
                  <a:cubicBezTo>
                    <a:pt x="71114" y="756019"/>
                    <a:pt x="52744" y="733239"/>
                    <a:pt x="0" y="670125"/>
                  </a:cubicBezTo>
                  <a:cubicBezTo>
                    <a:pt x="22945" y="525333"/>
                    <a:pt x="13039" y="182914"/>
                    <a:pt x="0" y="0"/>
                  </a:cubicBezTo>
                  <a:close/>
                </a:path>
                <a:path w="5117664" h="804153" stroke="0" extrusionOk="0">
                  <a:moveTo>
                    <a:pt x="0" y="0"/>
                  </a:moveTo>
                  <a:cubicBezTo>
                    <a:pt x="2375058" y="-74417"/>
                    <a:pt x="2496022" y="14570"/>
                    <a:pt x="4983636" y="0"/>
                  </a:cubicBezTo>
                  <a:cubicBezTo>
                    <a:pt x="5055979" y="60774"/>
                    <a:pt x="5052461" y="73108"/>
                    <a:pt x="5117664" y="134028"/>
                  </a:cubicBezTo>
                  <a:cubicBezTo>
                    <a:pt x="5062859" y="441961"/>
                    <a:pt x="5111897" y="682757"/>
                    <a:pt x="5117664" y="804153"/>
                  </a:cubicBezTo>
                  <a:lnTo>
                    <a:pt x="5117664" y="804153"/>
                  </a:lnTo>
                  <a:cubicBezTo>
                    <a:pt x="3017441" y="867611"/>
                    <a:pt x="2570368" y="681997"/>
                    <a:pt x="134028" y="804153"/>
                  </a:cubicBezTo>
                  <a:cubicBezTo>
                    <a:pt x="109264" y="762865"/>
                    <a:pt x="45757" y="729162"/>
                    <a:pt x="0" y="670125"/>
                  </a:cubicBezTo>
                  <a:cubicBezTo>
                    <a:pt x="1015" y="479755"/>
                    <a:pt x="58641" y="321570"/>
                    <a:pt x="0" y="0"/>
                  </a:cubicBezTo>
                  <a:close/>
                </a:path>
              </a:pathLst>
            </a:custGeom>
            <a:solidFill>
              <a:sysClr val="window" lastClr="FFFFFF">
                <a:alpha val="93000"/>
              </a:sysClr>
            </a:solidFill>
            <a:ln w="50800" cap="flat" cmpd="sng" algn="ctr">
              <a:solidFill>
                <a:srgbClr val="002060"/>
              </a:solidFill>
              <a:prstDash val="sysDash"/>
              <a:miter lim="800000"/>
              <a:extLst>
                <a:ext uri="{C807C97D-BFC1-408E-A445-0C87EB9F89A2}">
                  <ask:lineSketchStyleProps xmlns:ask="http://schemas.microsoft.com/office/drawing/2018/sketchyshapes" sd="4142424646">
                    <a:prstGeom prst="snip2Diag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3600" b="1" kern="0" dirty="0" err="1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Hai</a:t>
              </a:r>
              <a:r>
                <a:rPr lang="en-US" sz="3600" b="1" kern="0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kern="0" dirty="0" err="1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sz="3600" b="1" kern="0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kern="0" dirty="0" err="1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đó</a:t>
              </a:r>
              <a:r>
                <a:rPr lang="en-US" sz="3600" b="1" kern="0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600" b="1" kern="0" dirty="0" err="1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3600" b="1" kern="0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 3 </a:t>
              </a:r>
              <a:r>
                <a:rPr lang="en-US" sz="3600" b="1" kern="0" dirty="0" err="1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3600" b="1" kern="0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 9</a:t>
              </a:r>
              <a:endParaRPr lang="en-US" sz="4400" b="1" kern="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E645F11-6182-4318-B28F-EB984603DC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150" b="19450" l="2950" r="27650">
                          <a14:foregroundMark x1="27650" y1="18050" x2="27650" y2="18050"/>
                        </a14:backgroundRemoval>
                      </a14:imgEffect>
                    </a14:imgLayer>
                  </a14:imgProps>
                </a:ext>
              </a:extLst>
            </a:blip>
            <a:srcRect r="70171" b="78373"/>
            <a:stretch/>
          </p:blipFill>
          <p:spPr>
            <a:xfrm>
              <a:off x="16675" y="2736835"/>
              <a:ext cx="1185869" cy="91918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AD3FD1F-1B57-45AB-A54C-F12364F696AB}"/>
              </a:ext>
            </a:extLst>
          </p:cNvPr>
          <p:cNvGrpSpPr/>
          <p:nvPr/>
        </p:nvGrpSpPr>
        <p:grpSpPr>
          <a:xfrm>
            <a:off x="3702732" y="3629313"/>
            <a:ext cx="5067733" cy="1254654"/>
            <a:chOff x="6477883" y="2769268"/>
            <a:chExt cx="5255650" cy="971805"/>
          </a:xfrm>
        </p:grpSpPr>
        <p:sp>
          <p:nvSpPr>
            <p:cNvPr id="36" name="Snip Diagonal Corner Rectangle 3">
              <a:extLst>
                <a:ext uri="{FF2B5EF4-FFF2-40B4-BE49-F238E27FC236}">
                  <a16:creationId xmlns:a16="http://schemas.microsoft.com/office/drawing/2014/main" id="{EF44BC25-7DBA-486F-805E-129AA0772749}"/>
                </a:ext>
              </a:extLst>
            </p:cNvPr>
            <p:cNvSpPr/>
            <p:nvPr/>
          </p:nvSpPr>
          <p:spPr>
            <a:xfrm>
              <a:off x="6629571" y="2936919"/>
              <a:ext cx="5103962" cy="804153"/>
            </a:xfrm>
            <a:custGeom>
              <a:avLst/>
              <a:gdLst>
                <a:gd name="connsiteX0" fmla="*/ 0 w 5103962"/>
                <a:gd name="connsiteY0" fmla="*/ 0 h 804153"/>
                <a:gd name="connsiteX1" fmla="*/ 4969934 w 5103962"/>
                <a:gd name="connsiteY1" fmla="*/ 0 h 804153"/>
                <a:gd name="connsiteX2" fmla="*/ 5103962 w 5103962"/>
                <a:gd name="connsiteY2" fmla="*/ 134028 h 804153"/>
                <a:gd name="connsiteX3" fmla="*/ 5103962 w 5103962"/>
                <a:gd name="connsiteY3" fmla="*/ 804153 h 804153"/>
                <a:gd name="connsiteX4" fmla="*/ 5103962 w 5103962"/>
                <a:gd name="connsiteY4" fmla="*/ 804153 h 804153"/>
                <a:gd name="connsiteX5" fmla="*/ 134028 w 5103962"/>
                <a:gd name="connsiteY5" fmla="*/ 804153 h 804153"/>
                <a:gd name="connsiteX6" fmla="*/ 0 w 5103962"/>
                <a:gd name="connsiteY6" fmla="*/ 670125 h 804153"/>
                <a:gd name="connsiteX7" fmla="*/ 0 w 5103962"/>
                <a:gd name="connsiteY7" fmla="*/ 0 h 80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03962" h="804153" fill="none" extrusionOk="0">
                  <a:moveTo>
                    <a:pt x="0" y="0"/>
                  </a:moveTo>
                  <a:cubicBezTo>
                    <a:pt x="2138214" y="-121042"/>
                    <a:pt x="3558660" y="59404"/>
                    <a:pt x="4969934" y="0"/>
                  </a:cubicBezTo>
                  <a:cubicBezTo>
                    <a:pt x="4994492" y="44024"/>
                    <a:pt x="5047406" y="80702"/>
                    <a:pt x="5103962" y="134028"/>
                  </a:cubicBezTo>
                  <a:cubicBezTo>
                    <a:pt x="5163557" y="410341"/>
                    <a:pt x="5140488" y="635625"/>
                    <a:pt x="5103962" y="804153"/>
                  </a:cubicBezTo>
                  <a:lnTo>
                    <a:pt x="5103962" y="804153"/>
                  </a:lnTo>
                  <a:cubicBezTo>
                    <a:pt x="3944280" y="966007"/>
                    <a:pt x="2419145" y="732253"/>
                    <a:pt x="134028" y="804153"/>
                  </a:cubicBezTo>
                  <a:cubicBezTo>
                    <a:pt x="99968" y="763486"/>
                    <a:pt x="26832" y="674012"/>
                    <a:pt x="0" y="670125"/>
                  </a:cubicBezTo>
                  <a:cubicBezTo>
                    <a:pt x="-35495" y="438574"/>
                    <a:pt x="-42538" y="330747"/>
                    <a:pt x="0" y="0"/>
                  </a:cubicBezTo>
                  <a:close/>
                </a:path>
                <a:path w="5103962" h="804153" stroke="0" extrusionOk="0">
                  <a:moveTo>
                    <a:pt x="0" y="0"/>
                  </a:moveTo>
                  <a:cubicBezTo>
                    <a:pt x="1293777" y="11948"/>
                    <a:pt x="4300203" y="-112770"/>
                    <a:pt x="4969934" y="0"/>
                  </a:cubicBezTo>
                  <a:cubicBezTo>
                    <a:pt x="5004261" y="46348"/>
                    <a:pt x="5070625" y="123581"/>
                    <a:pt x="5103962" y="134028"/>
                  </a:cubicBezTo>
                  <a:cubicBezTo>
                    <a:pt x="5065035" y="402143"/>
                    <a:pt x="5087956" y="509804"/>
                    <a:pt x="5103962" y="804153"/>
                  </a:cubicBezTo>
                  <a:lnTo>
                    <a:pt x="5103962" y="804153"/>
                  </a:lnTo>
                  <a:cubicBezTo>
                    <a:pt x="3944037" y="670025"/>
                    <a:pt x="1513915" y="909929"/>
                    <a:pt x="134028" y="804153"/>
                  </a:cubicBezTo>
                  <a:cubicBezTo>
                    <a:pt x="80119" y="760450"/>
                    <a:pt x="56293" y="709319"/>
                    <a:pt x="0" y="670125"/>
                  </a:cubicBezTo>
                  <a:cubicBezTo>
                    <a:pt x="13615" y="348872"/>
                    <a:pt x="-47877" y="154687"/>
                    <a:pt x="0" y="0"/>
                  </a:cubicBezTo>
                  <a:close/>
                </a:path>
              </a:pathLst>
            </a:custGeom>
            <a:solidFill>
              <a:sysClr val="window" lastClr="FFFFFF">
                <a:alpha val="93000"/>
              </a:sysClr>
            </a:solidFill>
            <a:ln w="50800" cap="flat" cmpd="sng" algn="ctr">
              <a:solidFill>
                <a:srgbClr val="002060"/>
              </a:solidFill>
              <a:prstDash val="sysDash"/>
              <a:miter lim="800000"/>
              <a:extLst>
                <a:ext uri="{C807C97D-BFC1-408E-A445-0C87EB9F89A2}">
                  <ask:lineSketchStyleProps xmlns:ask="http://schemas.microsoft.com/office/drawing/2018/sketchyshapes" sd="2594771704">
                    <a:prstGeom prst="snip2Diag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3200" b="1" kern="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0A54D5F-674B-4463-A2A6-F0A0A745D2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163" b="19464" l="31364" r="43528"/>
                      </a14:imgEffect>
                    </a14:imgLayer>
                  </a14:imgProps>
                </a:ext>
              </a:extLst>
            </a:blip>
            <a:srcRect l="29843" r="54951" b="78373"/>
            <a:stretch/>
          </p:blipFill>
          <p:spPr>
            <a:xfrm>
              <a:off x="6477883" y="2769268"/>
              <a:ext cx="891465" cy="971805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57FFD40-6748-46CF-87AA-16F58D8DC7FA}"/>
              </a:ext>
            </a:extLst>
          </p:cNvPr>
          <p:cNvGrpSpPr/>
          <p:nvPr/>
        </p:nvGrpSpPr>
        <p:grpSpPr>
          <a:xfrm>
            <a:off x="3879697" y="5022065"/>
            <a:ext cx="4921469" cy="1326124"/>
            <a:chOff x="454271" y="3996876"/>
            <a:chExt cx="5321124" cy="971805"/>
          </a:xfrm>
        </p:grpSpPr>
        <p:sp>
          <p:nvSpPr>
            <p:cNvPr id="39" name="Snip Diagonal Corner Rectangle 4">
              <a:extLst>
                <a:ext uri="{FF2B5EF4-FFF2-40B4-BE49-F238E27FC236}">
                  <a16:creationId xmlns:a16="http://schemas.microsoft.com/office/drawing/2014/main" id="{61C335C8-12CA-44AE-A170-3782DC7294F9}"/>
                </a:ext>
              </a:extLst>
            </p:cNvPr>
            <p:cNvSpPr/>
            <p:nvPr/>
          </p:nvSpPr>
          <p:spPr>
            <a:xfrm>
              <a:off x="454271" y="4107954"/>
              <a:ext cx="5321124" cy="804153"/>
            </a:xfrm>
            <a:custGeom>
              <a:avLst/>
              <a:gdLst>
                <a:gd name="connsiteX0" fmla="*/ 0 w 5321124"/>
                <a:gd name="connsiteY0" fmla="*/ 0 h 804153"/>
                <a:gd name="connsiteX1" fmla="*/ 5187096 w 5321124"/>
                <a:gd name="connsiteY1" fmla="*/ 0 h 804153"/>
                <a:gd name="connsiteX2" fmla="*/ 5321124 w 5321124"/>
                <a:gd name="connsiteY2" fmla="*/ 134028 h 804153"/>
                <a:gd name="connsiteX3" fmla="*/ 5321124 w 5321124"/>
                <a:gd name="connsiteY3" fmla="*/ 804153 h 804153"/>
                <a:gd name="connsiteX4" fmla="*/ 5321124 w 5321124"/>
                <a:gd name="connsiteY4" fmla="*/ 804153 h 804153"/>
                <a:gd name="connsiteX5" fmla="*/ 134028 w 5321124"/>
                <a:gd name="connsiteY5" fmla="*/ 804153 h 804153"/>
                <a:gd name="connsiteX6" fmla="*/ 0 w 5321124"/>
                <a:gd name="connsiteY6" fmla="*/ 670125 h 804153"/>
                <a:gd name="connsiteX7" fmla="*/ 0 w 5321124"/>
                <a:gd name="connsiteY7" fmla="*/ 0 h 80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1124" h="804153" fill="none" extrusionOk="0">
                  <a:moveTo>
                    <a:pt x="0" y="0"/>
                  </a:moveTo>
                  <a:cubicBezTo>
                    <a:pt x="1966914" y="80431"/>
                    <a:pt x="4006277" y="119785"/>
                    <a:pt x="5187096" y="0"/>
                  </a:cubicBezTo>
                  <a:cubicBezTo>
                    <a:pt x="5253679" y="65093"/>
                    <a:pt x="5275619" y="68602"/>
                    <a:pt x="5321124" y="134028"/>
                  </a:cubicBezTo>
                  <a:cubicBezTo>
                    <a:pt x="5373628" y="259752"/>
                    <a:pt x="5348154" y="666818"/>
                    <a:pt x="5321124" y="804153"/>
                  </a:cubicBezTo>
                  <a:lnTo>
                    <a:pt x="5321124" y="804153"/>
                  </a:lnTo>
                  <a:cubicBezTo>
                    <a:pt x="3679212" y="942240"/>
                    <a:pt x="1401960" y="788838"/>
                    <a:pt x="134028" y="804153"/>
                  </a:cubicBezTo>
                  <a:cubicBezTo>
                    <a:pt x="61337" y="746148"/>
                    <a:pt x="46531" y="720613"/>
                    <a:pt x="0" y="670125"/>
                  </a:cubicBezTo>
                  <a:cubicBezTo>
                    <a:pt x="18223" y="531127"/>
                    <a:pt x="-19978" y="292251"/>
                    <a:pt x="0" y="0"/>
                  </a:cubicBezTo>
                  <a:close/>
                </a:path>
                <a:path w="5321124" h="804153" stroke="0" extrusionOk="0">
                  <a:moveTo>
                    <a:pt x="0" y="0"/>
                  </a:moveTo>
                  <a:cubicBezTo>
                    <a:pt x="2577297" y="105876"/>
                    <a:pt x="3908488" y="-102183"/>
                    <a:pt x="5187096" y="0"/>
                  </a:cubicBezTo>
                  <a:cubicBezTo>
                    <a:pt x="5213089" y="23263"/>
                    <a:pt x="5271164" y="107477"/>
                    <a:pt x="5321124" y="134028"/>
                  </a:cubicBezTo>
                  <a:cubicBezTo>
                    <a:pt x="5308275" y="404261"/>
                    <a:pt x="5313587" y="537922"/>
                    <a:pt x="5321124" y="804153"/>
                  </a:cubicBezTo>
                  <a:lnTo>
                    <a:pt x="5321124" y="804153"/>
                  </a:lnTo>
                  <a:cubicBezTo>
                    <a:pt x="3107182" y="946071"/>
                    <a:pt x="1416474" y="776724"/>
                    <a:pt x="134028" y="804153"/>
                  </a:cubicBezTo>
                  <a:cubicBezTo>
                    <a:pt x="80745" y="742631"/>
                    <a:pt x="42566" y="691080"/>
                    <a:pt x="0" y="670125"/>
                  </a:cubicBezTo>
                  <a:cubicBezTo>
                    <a:pt x="38978" y="504230"/>
                    <a:pt x="-5621" y="199542"/>
                    <a:pt x="0" y="0"/>
                  </a:cubicBezTo>
                  <a:close/>
                </a:path>
              </a:pathLst>
            </a:custGeom>
            <a:solidFill>
              <a:sysClr val="window" lastClr="FFFFFF">
                <a:alpha val="93000"/>
              </a:sysClr>
            </a:solidFill>
            <a:ln w="50800" cap="flat" cmpd="sng" algn="ctr">
              <a:solidFill>
                <a:srgbClr val="002060"/>
              </a:solidFill>
              <a:prstDash val="sysDash"/>
              <a:miter lim="800000"/>
              <a:extLst>
                <a:ext uri="{C807C97D-BFC1-408E-A445-0C87EB9F89A2}">
                  <ask:lineSketchStyleProps xmlns:ask="http://schemas.microsoft.com/office/drawing/2018/sketchyshapes" sd="2542778">
                    <a:prstGeom prst="snip2Diag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r>
                <a:rPr lang="en-US" sz="3200" b="1" kern="0" dirty="0" err="1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Hai</a:t>
              </a:r>
              <a:r>
                <a:rPr lang="en-US" sz="3200" b="1" kern="0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b="1" kern="0" dirty="0" err="1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sz="3200" b="1" kern="0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b="1" kern="0" dirty="0" err="1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đó</a:t>
              </a:r>
              <a:r>
                <a:rPr lang="en-US" sz="3200" b="1" kern="0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b="1" kern="0" dirty="0" err="1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3200" b="1" kern="0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 3 </a:t>
              </a:r>
              <a:r>
                <a:rPr lang="en-US" sz="3200" b="1" kern="0" dirty="0" err="1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3200" b="1" kern="0" dirty="0">
                  <a:solidFill>
                    <a:srgbClr val="7030A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 15</a:t>
              </a:r>
              <a:endParaRPr lang="en-US" sz="4000" b="1" kern="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46E7268-8D69-4C9C-B236-EB5EFA7BCC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354" b="20655" l="45187" r="57351"/>
                      </a14:imgEffect>
                    </a14:imgLayer>
                  </a14:imgProps>
                </a:ext>
              </a:extLst>
            </a:blip>
            <a:srcRect l="43666" t="1191" r="41128" b="77182"/>
            <a:stretch/>
          </p:blipFill>
          <p:spPr>
            <a:xfrm>
              <a:off x="466666" y="3996876"/>
              <a:ext cx="891466" cy="971805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261964" y="4044061"/>
            <a:ext cx="42338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3600" b="1" kern="0" dirty="0" err="1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Hai</a:t>
            </a:r>
            <a:r>
              <a:rPr lang="en-US" sz="3600" b="1" kern="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kern="0" dirty="0" err="1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sz="3600" b="1" kern="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kern="0" dirty="0" err="1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đó</a:t>
            </a:r>
            <a:r>
              <a:rPr lang="en-US" sz="3600" b="1" kern="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kern="0" dirty="0" err="1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là</a:t>
            </a:r>
            <a:r>
              <a:rPr lang="en-US" sz="3600" b="1" kern="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9 </a:t>
            </a:r>
            <a:r>
              <a:rPr lang="en-US" sz="3600" b="1" kern="0" dirty="0" err="1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và</a:t>
            </a:r>
            <a:r>
              <a:rPr lang="en-US" sz="3600" b="1" kern="0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D6F127-241D-708A-37C7-059322F68C4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954" y="3804070"/>
            <a:ext cx="1085539" cy="108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561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nip Diagonal Corner Rectangle 1">
                <a:extLst>
                  <a:ext uri="{FF2B5EF4-FFF2-40B4-BE49-F238E27FC236}">
                    <a16:creationId xmlns:a16="http://schemas.microsoft.com/office/drawing/2014/main" id="{8DB0732B-0E52-4812-B8DB-E843A2C78335}"/>
                  </a:ext>
                </a:extLst>
              </p:cNvPr>
              <p:cNvSpPr/>
              <p:nvPr/>
            </p:nvSpPr>
            <p:spPr>
              <a:xfrm>
                <a:off x="1784414" y="95210"/>
                <a:ext cx="7636187" cy="1200190"/>
              </a:xfrm>
              <a:custGeom>
                <a:avLst/>
                <a:gdLst>
                  <a:gd name="connsiteX0" fmla="*/ 0 w 7636187"/>
                  <a:gd name="connsiteY0" fmla="*/ 200036 h 1200190"/>
                  <a:gd name="connsiteX1" fmla="*/ 200036 w 7636187"/>
                  <a:gd name="connsiteY1" fmla="*/ 0 h 1200190"/>
                  <a:gd name="connsiteX2" fmla="*/ 713142 w 7636187"/>
                  <a:gd name="connsiteY2" fmla="*/ 0 h 1200190"/>
                  <a:gd name="connsiteX3" fmla="*/ 1298610 w 7636187"/>
                  <a:gd name="connsiteY3" fmla="*/ 0 h 1200190"/>
                  <a:gd name="connsiteX4" fmla="*/ 1884077 w 7636187"/>
                  <a:gd name="connsiteY4" fmla="*/ 0 h 1200190"/>
                  <a:gd name="connsiteX5" fmla="*/ 2686628 w 7636187"/>
                  <a:gd name="connsiteY5" fmla="*/ 0 h 1200190"/>
                  <a:gd name="connsiteX6" fmla="*/ 3344457 w 7636187"/>
                  <a:gd name="connsiteY6" fmla="*/ 0 h 1200190"/>
                  <a:gd name="connsiteX7" fmla="*/ 4002286 w 7636187"/>
                  <a:gd name="connsiteY7" fmla="*/ 0 h 1200190"/>
                  <a:gd name="connsiteX8" fmla="*/ 4587753 w 7636187"/>
                  <a:gd name="connsiteY8" fmla="*/ 0 h 1200190"/>
                  <a:gd name="connsiteX9" fmla="*/ 5245582 w 7636187"/>
                  <a:gd name="connsiteY9" fmla="*/ 0 h 1200190"/>
                  <a:gd name="connsiteX10" fmla="*/ 5831049 w 7636187"/>
                  <a:gd name="connsiteY10" fmla="*/ 0 h 1200190"/>
                  <a:gd name="connsiteX11" fmla="*/ 6561239 w 7636187"/>
                  <a:gd name="connsiteY11" fmla="*/ 0 h 1200190"/>
                  <a:gd name="connsiteX12" fmla="*/ 7436151 w 7636187"/>
                  <a:gd name="connsiteY12" fmla="*/ 0 h 1200190"/>
                  <a:gd name="connsiteX13" fmla="*/ 7636187 w 7636187"/>
                  <a:gd name="connsiteY13" fmla="*/ 200036 h 1200190"/>
                  <a:gd name="connsiteX14" fmla="*/ 7636187 w 7636187"/>
                  <a:gd name="connsiteY14" fmla="*/ 592094 h 1200190"/>
                  <a:gd name="connsiteX15" fmla="*/ 7636187 w 7636187"/>
                  <a:gd name="connsiteY15" fmla="*/ 1000154 h 1200190"/>
                  <a:gd name="connsiteX16" fmla="*/ 7436151 w 7636187"/>
                  <a:gd name="connsiteY16" fmla="*/ 1200190 h 1200190"/>
                  <a:gd name="connsiteX17" fmla="*/ 6850684 w 7636187"/>
                  <a:gd name="connsiteY17" fmla="*/ 1200190 h 1200190"/>
                  <a:gd name="connsiteX18" fmla="*/ 6192855 w 7636187"/>
                  <a:gd name="connsiteY18" fmla="*/ 1200190 h 1200190"/>
                  <a:gd name="connsiteX19" fmla="*/ 5462665 w 7636187"/>
                  <a:gd name="connsiteY19" fmla="*/ 1200190 h 1200190"/>
                  <a:gd name="connsiteX20" fmla="*/ 4949559 w 7636187"/>
                  <a:gd name="connsiteY20" fmla="*/ 1200190 h 1200190"/>
                  <a:gd name="connsiteX21" fmla="*/ 4147008 w 7636187"/>
                  <a:gd name="connsiteY21" fmla="*/ 1200190 h 1200190"/>
                  <a:gd name="connsiteX22" fmla="*/ 3416818 w 7636187"/>
                  <a:gd name="connsiteY22" fmla="*/ 1200190 h 1200190"/>
                  <a:gd name="connsiteX23" fmla="*/ 2614267 w 7636187"/>
                  <a:gd name="connsiteY23" fmla="*/ 1200190 h 1200190"/>
                  <a:gd name="connsiteX24" fmla="*/ 2028800 w 7636187"/>
                  <a:gd name="connsiteY24" fmla="*/ 1200190 h 1200190"/>
                  <a:gd name="connsiteX25" fmla="*/ 1370971 w 7636187"/>
                  <a:gd name="connsiteY25" fmla="*/ 1200190 h 1200190"/>
                  <a:gd name="connsiteX26" fmla="*/ 930226 w 7636187"/>
                  <a:gd name="connsiteY26" fmla="*/ 1200190 h 1200190"/>
                  <a:gd name="connsiteX27" fmla="*/ 200036 w 7636187"/>
                  <a:gd name="connsiteY27" fmla="*/ 1200190 h 1200190"/>
                  <a:gd name="connsiteX28" fmla="*/ 0 w 7636187"/>
                  <a:gd name="connsiteY28" fmla="*/ 1000154 h 1200190"/>
                  <a:gd name="connsiteX29" fmla="*/ 0 w 7636187"/>
                  <a:gd name="connsiteY29" fmla="*/ 592094 h 1200190"/>
                  <a:gd name="connsiteX30" fmla="*/ 0 w 7636187"/>
                  <a:gd name="connsiteY30" fmla="*/ 200036 h 1200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7636187" h="1200190" fill="none" extrusionOk="0">
                    <a:moveTo>
                      <a:pt x="0" y="200036"/>
                    </a:moveTo>
                    <a:cubicBezTo>
                      <a:pt x="-5038" y="63868"/>
                      <a:pt x="89092" y="7351"/>
                      <a:pt x="200036" y="0"/>
                    </a:cubicBezTo>
                    <a:cubicBezTo>
                      <a:pt x="368693" y="19501"/>
                      <a:pt x="523903" y="5744"/>
                      <a:pt x="713142" y="0"/>
                    </a:cubicBezTo>
                    <a:cubicBezTo>
                      <a:pt x="902381" y="-5744"/>
                      <a:pt x="1052224" y="-24258"/>
                      <a:pt x="1298610" y="0"/>
                    </a:cubicBezTo>
                    <a:cubicBezTo>
                      <a:pt x="1544996" y="24258"/>
                      <a:pt x="1733747" y="-2339"/>
                      <a:pt x="1884077" y="0"/>
                    </a:cubicBezTo>
                    <a:cubicBezTo>
                      <a:pt x="2034407" y="2339"/>
                      <a:pt x="2442148" y="-28925"/>
                      <a:pt x="2686628" y="0"/>
                    </a:cubicBezTo>
                    <a:cubicBezTo>
                      <a:pt x="2931108" y="28925"/>
                      <a:pt x="3180727" y="-31775"/>
                      <a:pt x="3344457" y="0"/>
                    </a:cubicBezTo>
                    <a:cubicBezTo>
                      <a:pt x="3508187" y="31775"/>
                      <a:pt x="3691372" y="-7104"/>
                      <a:pt x="4002286" y="0"/>
                    </a:cubicBezTo>
                    <a:cubicBezTo>
                      <a:pt x="4313200" y="7104"/>
                      <a:pt x="4430402" y="227"/>
                      <a:pt x="4587753" y="0"/>
                    </a:cubicBezTo>
                    <a:cubicBezTo>
                      <a:pt x="4745104" y="-227"/>
                      <a:pt x="4954226" y="-13253"/>
                      <a:pt x="5245582" y="0"/>
                    </a:cubicBezTo>
                    <a:cubicBezTo>
                      <a:pt x="5536938" y="13253"/>
                      <a:pt x="5549813" y="10074"/>
                      <a:pt x="5831049" y="0"/>
                    </a:cubicBezTo>
                    <a:cubicBezTo>
                      <a:pt x="6112285" y="-10074"/>
                      <a:pt x="6412686" y="-3400"/>
                      <a:pt x="6561239" y="0"/>
                    </a:cubicBezTo>
                    <a:cubicBezTo>
                      <a:pt x="6709792" y="3400"/>
                      <a:pt x="7192530" y="-11216"/>
                      <a:pt x="7436151" y="0"/>
                    </a:cubicBezTo>
                    <a:cubicBezTo>
                      <a:pt x="7552354" y="20396"/>
                      <a:pt x="7631166" y="80448"/>
                      <a:pt x="7636187" y="200036"/>
                    </a:cubicBezTo>
                    <a:cubicBezTo>
                      <a:pt x="7618825" y="358653"/>
                      <a:pt x="7653554" y="508810"/>
                      <a:pt x="7636187" y="592094"/>
                    </a:cubicBezTo>
                    <a:cubicBezTo>
                      <a:pt x="7618820" y="675378"/>
                      <a:pt x="7651717" y="825129"/>
                      <a:pt x="7636187" y="1000154"/>
                    </a:cubicBezTo>
                    <a:cubicBezTo>
                      <a:pt x="7636524" y="1113420"/>
                      <a:pt x="7533099" y="1191547"/>
                      <a:pt x="7436151" y="1200190"/>
                    </a:cubicBezTo>
                    <a:cubicBezTo>
                      <a:pt x="7234199" y="1221147"/>
                      <a:pt x="6969329" y="1188814"/>
                      <a:pt x="6850684" y="1200190"/>
                    </a:cubicBezTo>
                    <a:cubicBezTo>
                      <a:pt x="6732039" y="1211566"/>
                      <a:pt x="6488000" y="1178234"/>
                      <a:pt x="6192855" y="1200190"/>
                    </a:cubicBezTo>
                    <a:cubicBezTo>
                      <a:pt x="5897710" y="1222146"/>
                      <a:pt x="5721163" y="1207735"/>
                      <a:pt x="5462665" y="1200190"/>
                    </a:cubicBezTo>
                    <a:cubicBezTo>
                      <a:pt x="5204167" y="1192646"/>
                      <a:pt x="5122545" y="1196497"/>
                      <a:pt x="4949559" y="1200190"/>
                    </a:cubicBezTo>
                    <a:cubicBezTo>
                      <a:pt x="4776573" y="1203883"/>
                      <a:pt x="4422483" y="1213735"/>
                      <a:pt x="4147008" y="1200190"/>
                    </a:cubicBezTo>
                    <a:cubicBezTo>
                      <a:pt x="3871533" y="1186645"/>
                      <a:pt x="3758343" y="1169210"/>
                      <a:pt x="3416818" y="1200190"/>
                    </a:cubicBezTo>
                    <a:cubicBezTo>
                      <a:pt x="3075293" y="1231171"/>
                      <a:pt x="2903462" y="1195759"/>
                      <a:pt x="2614267" y="1200190"/>
                    </a:cubicBezTo>
                    <a:cubicBezTo>
                      <a:pt x="2325072" y="1204621"/>
                      <a:pt x="2201363" y="1204951"/>
                      <a:pt x="2028800" y="1200190"/>
                    </a:cubicBezTo>
                    <a:cubicBezTo>
                      <a:pt x="1856237" y="1195429"/>
                      <a:pt x="1650187" y="1221460"/>
                      <a:pt x="1370971" y="1200190"/>
                    </a:cubicBezTo>
                    <a:cubicBezTo>
                      <a:pt x="1091755" y="1178920"/>
                      <a:pt x="1061838" y="1188712"/>
                      <a:pt x="930226" y="1200190"/>
                    </a:cubicBezTo>
                    <a:cubicBezTo>
                      <a:pt x="798614" y="1211668"/>
                      <a:pt x="487500" y="1165133"/>
                      <a:pt x="200036" y="1200190"/>
                    </a:cubicBezTo>
                    <a:cubicBezTo>
                      <a:pt x="65609" y="1191327"/>
                      <a:pt x="-2917" y="1087929"/>
                      <a:pt x="0" y="1000154"/>
                    </a:cubicBezTo>
                    <a:cubicBezTo>
                      <a:pt x="-18101" y="833987"/>
                      <a:pt x="-1586" y="708812"/>
                      <a:pt x="0" y="592094"/>
                    </a:cubicBezTo>
                    <a:cubicBezTo>
                      <a:pt x="1586" y="475376"/>
                      <a:pt x="-7273" y="320193"/>
                      <a:pt x="0" y="200036"/>
                    </a:cubicBezTo>
                    <a:close/>
                  </a:path>
                  <a:path w="7636187" h="1200190" stroke="0" extrusionOk="0">
                    <a:moveTo>
                      <a:pt x="0" y="200036"/>
                    </a:moveTo>
                    <a:cubicBezTo>
                      <a:pt x="-11222" y="90321"/>
                      <a:pt x="96877" y="-20882"/>
                      <a:pt x="200036" y="0"/>
                    </a:cubicBezTo>
                    <a:cubicBezTo>
                      <a:pt x="405799" y="1404"/>
                      <a:pt x="554884" y="-2323"/>
                      <a:pt x="713142" y="0"/>
                    </a:cubicBezTo>
                    <a:cubicBezTo>
                      <a:pt x="871400" y="2323"/>
                      <a:pt x="1027810" y="-11483"/>
                      <a:pt x="1153888" y="0"/>
                    </a:cubicBezTo>
                    <a:cubicBezTo>
                      <a:pt x="1279966" y="11483"/>
                      <a:pt x="1734211" y="-4182"/>
                      <a:pt x="1956438" y="0"/>
                    </a:cubicBezTo>
                    <a:cubicBezTo>
                      <a:pt x="2178665" y="4182"/>
                      <a:pt x="2276007" y="-21450"/>
                      <a:pt x="2397184" y="0"/>
                    </a:cubicBezTo>
                    <a:cubicBezTo>
                      <a:pt x="2518361" y="21450"/>
                      <a:pt x="2857594" y="-3973"/>
                      <a:pt x="2982651" y="0"/>
                    </a:cubicBezTo>
                    <a:cubicBezTo>
                      <a:pt x="3107708" y="3973"/>
                      <a:pt x="3490137" y="-8802"/>
                      <a:pt x="3712841" y="0"/>
                    </a:cubicBezTo>
                    <a:cubicBezTo>
                      <a:pt x="3935545" y="8802"/>
                      <a:pt x="4139333" y="-31237"/>
                      <a:pt x="4370670" y="0"/>
                    </a:cubicBezTo>
                    <a:cubicBezTo>
                      <a:pt x="4602007" y="31237"/>
                      <a:pt x="4769726" y="22824"/>
                      <a:pt x="4883776" y="0"/>
                    </a:cubicBezTo>
                    <a:cubicBezTo>
                      <a:pt x="4997826" y="-22824"/>
                      <a:pt x="5300383" y="-2197"/>
                      <a:pt x="5686327" y="0"/>
                    </a:cubicBezTo>
                    <a:cubicBezTo>
                      <a:pt x="6072271" y="2197"/>
                      <a:pt x="6173454" y="-26035"/>
                      <a:pt x="6416517" y="0"/>
                    </a:cubicBezTo>
                    <a:cubicBezTo>
                      <a:pt x="6659580" y="26035"/>
                      <a:pt x="7018451" y="-24413"/>
                      <a:pt x="7436151" y="0"/>
                    </a:cubicBezTo>
                    <a:cubicBezTo>
                      <a:pt x="7541015" y="9910"/>
                      <a:pt x="7637435" y="95719"/>
                      <a:pt x="7636187" y="200036"/>
                    </a:cubicBezTo>
                    <a:cubicBezTo>
                      <a:pt x="7651293" y="286790"/>
                      <a:pt x="7631986" y="414988"/>
                      <a:pt x="7636187" y="576091"/>
                    </a:cubicBezTo>
                    <a:cubicBezTo>
                      <a:pt x="7640388" y="737195"/>
                      <a:pt x="7639061" y="843213"/>
                      <a:pt x="7636187" y="1000154"/>
                    </a:cubicBezTo>
                    <a:cubicBezTo>
                      <a:pt x="7635366" y="1129172"/>
                      <a:pt x="7534672" y="1204593"/>
                      <a:pt x="7436151" y="1200190"/>
                    </a:cubicBezTo>
                    <a:cubicBezTo>
                      <a:pt x="7277679" y="1215440"/>
                      <a:pt x="7174939" y="1199432"/>
                      <a:pt x="6995406" y="1200190"/>
                    </a:cubicBezTo>
                    <a:cubicBezTo>
                      <a:pt x="6815873" y="1200948"/>
                      <a:pt x="6606616" y="1220241"/>
                      <a:pt x="6482299" y="1200190"/>
                    </a:cubicBezTo>
                    <a:cubicBezTo>
                      <a:pt x="6357982" y="1180139"/>
                      <a:pt x="5970754" y="1195421"/>
                      <a:pt x="5679749" y="1200190"/>
                    </a:cubicBezTo>
                    <a:cubicBezTo>
                      <a:pt x="5388744" y="1204960"/>
                      <a:pt x="5168936" y="1191215"/>
                      <a:pt x="4877198" y="1200190"/>
                    </a:cubicBezTo>
                    <a:cubicBezTo>
                      <a:pt x="4585460" y="1209165"/>
                      <a:pt x="4615690" y="1174546"/>
                      <a:pt x="4364091" y="1200190"/>
                    </a:cubicBezTo>
                    <a:cubicBezTo>
                      <a:pt x="4112492" y="1225834"/>
                      <a:pt x="3991654" y="1215979"/>
                      <a:pt x="3778624" y="1200190"/>
                    </a:cubicBezTo>
                    <a:cubicBezTo>
                      <a:pt x="3565594" y="1184401"/>
                      <a:pt x="3391761" y="1185943"/>
                      <a:pt x="3120795" y="1200190"/>
                    </a:cubicBezTo>
                    <a:cubicBezTo>
                      <a:pt x="2849829" y="1214437"/>
                      <a:pt x="2681036" y="1211181"/>
                      <a:pt x="2462967" y="1200190"/>
                    </a:cubicBezTo>
                    <a:cubicBezTo>
                      <a:pt x="2244898" y="1189199"/>
                      <a:pt x="1964118" y="1197724"/>
                      <a:pt x="1805138" y="1200190"/>
                    </a:cubicBezTo>
                    <a:cubicBezTo>
                      <a:pt x="1646158" y="1202656"/>
                      <a:pt x="1388133" y="1178787"/>
                      <a:pt x="1219670" y="1200190"/>
                    </a:cubicBezTo>
                    <a:cubicBezTo>
                      <a:pt x="1051207" y="1221593"/>
                      <a:pt x="940080" y="1183870"/>
                      <a:pt x="778925" y="1200190"/>
                    </a:cubicBezTo>
                    <a:cubicBezTo>
                      <a:pt x="617770" y="1216510"/>
                      <a:pt x="454088" y="1171576"/>
                      <a:pt x="200036" y="1200190"/>
                    </a:cubicBezTo>
                    <a:cubicBezTo>
                      <a:pt x="91402" y="1220167"/>
                      <a:pt x="13149" y="1111128"/>
                      <a:pt x="0" y="1000154"/>
                    </a:cubicBezTo>
                    <a:cubicBezTo>
                      <a:pt x="13555" y="809142"/>
                      <a:pt x="-13970" y="709970"/>
                      <a:pt x="0" y="600095"/>
                    </a:cubicBezTo>
                    <a:cubicBezTo>
                      <a:pt x="13970" y="490220"/>
                      <a:pt x="5310" y="354849"/>
                      <a:pt x="0" y="200036"/>
                    </a:cubicBezTo>
                    <a:close/>
                  </a:path>
                </a:pathLst>
              </a:custGeom>
              <a:solidFill>
                <a:srgbClr val="F9E3E6">
                  <a:alpha val="93000"/>
                </a:srgbClr>
              </a:solidFill>
              <a:ln w="50800" cap="flat" cmpd="sng" algn="ctr">
                <a:solidFill>
                  <a:srgbClr val="002060"/>
                </a:solidFill>
                <a:prstDash val="sysDash"/>
                <a:miter lim="800000"/>
                <a:extLst>
                  <a:ext uri="{C807C97D-BFC1-408E-A445-0C87EB9F89A2}">
                    <ask:lineSketchStyleProps xmlns:ask="http://schemas.microsoft.com/office/drawing/2018/sketchyshapes" sd="882513875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r>
                  <a:rPr lang="en-US" sz="28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Tổng </a:t>
                </a:r>
                <a:r>
                  <a:rPr lang="en-US" sz="2800" b="1" kern="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28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kern="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hai</a:t>
                </a:r>
                <a:r>
                  <a:rPr lang="en-US" sz="28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kern="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28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kern="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28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24. </a:t>
                </a:r>
              </a:p>
              <a:p>
                <a:pPr algn="ctr">
                  <a:defRPr/>
                </a:pPr>
                <a:r>
                  <a:rPr lang="en-US" sz="2800" b="1" kern="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Tỉ</a:t>
                </a:r>
                <a:r>
                  <a:rPr lang="en-US" sz="28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kern="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28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kern="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sz="28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kern="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hai</a:t>
                </a:r>
                <a:r>
                  <a:rPr lang="en-US" sz="28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kern="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28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kern="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đó</a:t>
                </a:r>
                <a:r>
                  <a:rPr lang="en-US" sz="28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kern="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là</a:t>
                </a:r>
                <a:r>
                  <a:rPr lang="en-US" sz="28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ker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1" i="1" ker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2800" b="1" i="1" ker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sz="28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. </a:t>
                </a:r>
                <a:r>
                  <a:rPr lang="en-US" sz="2800" b="1" kern="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Tìm</a:t>
                </a:r>
                <a:r>
                  <a:rPr lang="en-US" sz="28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kern="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hai</a:t>
                </a:r>
                <a:r>
                  <a:rPr lang="en-US" sz="28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kern="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28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kern="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đó</a:t>
                </a:r>
                <a:r>
                  <a:rPr lang="en-US" sz="2800" b="1" kern="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?</a:t>
                </a:r>
                <a:endParaRPr lang="vi-VN" sz="2800" b="1" kern="0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Snip Diagonal Corner Rectangle 1">
                <a:extLst>
                  <a:ext uri="{FF2B5EF4-FFF2-40B4-BE49-F238E27FC236}">
                    <a16:creationId xmlns:a16="http://schemas.microsoft.com/office/drawing/2014/main" id="{8DB0732B-0E52-4812-B8DB-E843A2C783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414" y="95210"/>
                <a:ext cx="7636187" cy="1200190"/>
              </a:xfrm>
              <a:custGeom>
                <a:avLst/>
                <a:gdLst>
                  <a:gd name="connsiteX0" fmla="*/ 0 w 9369595"/>
                  <a:gd name="connsiteY0" fmla="*/ 309576 h 1857416"/>
                  <a:gd name="connsiteX1" fmla="*/ 309576 w 9369595"/>
                  <a:gd name="connsiteY1" fmla="*/ 0 h 1857416"/>
                  <a:gd name="connsiteX2" fmla="*/ 1157696 w 9369595"/>
                  <a:gd name="connsiteY2" fmla="*/ 0 h 1857416"/>
                  <a:gd name="connsiteX3" fmla="*/ 1743302 w 9369595"/>
                  <a:gd name="connsiteY3" fmla="*/ 0 h 1857416"/>
                  <a:gd name="connsiteX4" fmla="*/ 2416413 w 9369595"/>
                  <a:gd name="connsiteY4" fmla="*/ 0 h 1857416"/>
                  <a:gd name="connsiteX5" fmla="*/ 3002020 w 9369595"/>
                  <a:gd name="connsiteY5" fmla="*/ 0 h 1857416"/>
                  <a:gd name="connsiteX6" fmla="*/ 3762635 w 9369595"/>
                  <a:gd name="connsiteY6" fmla="*/ 0 h 1857416"/>
                  <a:gd name="connsiteX7" fmla="*/ 4348242 w 9369595"/>
                  <a:gd name="connsiteY7" fmla="*/ 0 h 1857416"/>
                  <a:gd name="connsiteX8" fmla="*/ 5021353 w 9369595"/>
                  <a:gd name="connsiteY8" fmla="*/ 0 h 1857416"/>
                  <a:gd name="connsiteX9" fmla="*/ 5431951 w 9369595"/>
                  <a:gd name="connsiteY9" fmla="*/ 0 h 1857416"/>
                  <a:gd name="connsiteX10" fmla="*/ 6105062 w 9369595"/>
                  <a:gd name="connsiteY10" fmla="*/ 0 h 1857416"/>
                  <a:gd name="connsiteX11" fmla="*/ 6778173 w 9369595"/>
                  <a:gd name="connsiteY11" fmla="*/ 0 h 1857416"/>
                  <a:gd name="connsiteX12" fmla="*/ 7363779 w 9369595"/>
                  <a:gd name="connsiteY12" fmla="*/ 0 h 1857416"/>
                  <a:gd name="connsiteX13" fmla="*/ 7949386 w 9369595"/>
                  <a:gd name="connsiteY13" fmla="*/ 0 h 1857416"/>
                  <a:gd name="connsiteX14" fmla="*/ 9060019 w 9369595"/>
                  <a:gd name="connsiteY14" fmla="*/ 0 h 1857416"/>
                  <a:gd name="connsiteX15" fmla="*/ 9369595 w 9369595"/>
                  <a:gd name="connsiteY15" fmla="*/ 309576 h 1857416"/>
                  <a:gd name="connsiteX16" fmla="*/ 9369595 w 9369595"/>
                  <a:gd name="connsiteY16" fmla="*/ 903943 h 1857416"/>
                  <a:gd name="connsiteX17" fmla="*/ 9369595 w 9369595"/>
                  <a:gd name="connsiteY17" fmla="*/ 1547840 h 1857416"/>
                  <a:gd name="connsiteX18" fmla="*/ 9060019 w 9369595"/>
                  <a:gd name="connsiteY18" fmla="*/ 1857416 h 1857416"/>
                  <a:gd name="connsiteX19" fmla="*/ 8649421 w 9369595"/>
                  <a:gd name="connsiteY19" fmla="*/ 1857416 h 1857416"/>
                  <a:gd name="connsiteX20" fmla="*/ 7976310 w 9369595"/>
                  <a:gd name="connsiteY20" fmla="*/ 1857416 h 1857416"/>
                  <a:gd name="connsiteX21" fmla="*/ 7565713 w 9369595"/>
                  <a:gd name="connsiteY21" fmla="*/ 1857416 h 1857416"/>
                  <a:gd name="connsiteX22" fmla="*/ 6892602 w 9369595"/>
                  <a:gd name="connsiteY22" fmla="*/ 1857416 h 1857416"/>
                  <a:gd name="connsiteX23" fmla="*/ 6482004 w 9369595"/>
                  <a:gd name="connsiteY23" fmla="*/ 1857416 h 1857416"/>
                  <a:gd name="connsiteX24" fmla="*/ 5633884 w 9369595"/>
                  <a:gd name="connsiteY24" fmla="*/ 1857416 h 1857416"/>
                  <a:gd name="connsiteX25" fmla="*/ 4873269 w 9369595"/>
                  <a:gd name="connsiteY25" fmla="*/ 1857416 h 1857416"/>
                  <a:gd name="connsiteX26" fmla="*/ 4200158 w 9369595"/>
                  <a:gd name="connsiteY26" fmla="*/ 1857416 h 1857416"/>
                  <a:gd name="connsiteX27" fmla="*/ 3789560 w 9369595"/>
                  <a:gd name="connsiteY27" fmla="*/ 1857416 h 1857416"/>
                  <a:gd name="connsiteX28" fmla="*/ 2941440 w 9369595"/>
                  <a:gd name="connsiteY28" fmla="*/ 1857416 h 1857416"/>
                  <a:gd name="connsiteX29" fmla="*/ 2093320 w 9369595"/>
                  <a:gd name="connsiteY29" fmla="*/ 1857416 h 1857416"/>
                  <a:gd name="connsiteX30" fmla="*/ 1245200 w 9369595"/>
                  <a:gd name="connsiteY30" fmla="*/ 1857416 h 1857416"/>
                  <a:gd name="connsiteX31" fmla="*/ 309576 w 9369595"/>
                  <a:gd name="connsiteY31" fmla="*/ 1857416 h 1857416"/>
                  <a:gd name="connsiteX32" fmla="*/ 0 w 9369595"/>
                  <a:gd name="connsiteY32" fmla="*/ 1547840 h 1857416"/>
                  <a:gd name="connsiteX33" fmla="*/ 0 w 9369595"/>
                  <a:gd name="connsiteY33" fmla="*/ 928708 h 1857416"/>
                  <a:gd name="connsiteX34" fmla="*/ 0 w 9369595"/>
                  <a:gd name="connsiteY34" fmla="*/ 309576 h 18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369595" h="1857416" fill="none" extrusionOk="0">
                    <a:moveTo>
                      <a:pt x="0" y="309576"/>
                    </a:moveTo>
                    <a:cubicBezTo>
                      <a:pt x="15270" y="130371"/>
                      <a:pt x="131691" y="11142"/>
                      <a:pt x="309576" y="0"/>
                    </a:cubicBezTo>
                    <a:cubicBezTo>
                      <a:pt x="590666" y="9561"/>
                      <a:pt x="801460" y="-28050"/>
                      <a:pt x="1157696" y="0"/>
                    </a:cubicBezTo>
                    <a:cubicBezTo>
                      <a:pt x="1513932" y="28050"/>
                      <a:pt x="1526834" y="-17323"/>
                      <a:pt x="1743302" y="0"/>
                    </a:cubicBezTo>
                    <a:cubicBezTo>
                      <a:pt x="1959770" y="17323"/>
                      <a:pt x="2192814" y="12740"/>
                      <a:pt x="2416413" y="0"/>
                    </a:cubicBezTo>
                    <a:cubicBezTo>
                      <a:pt x="2640012" y="-12740"/>
                      <a:pt x="2831799" y="25459"/>
                      <a:pt x="3002020" y="0"/>
                    </a:cubicBezTo>
                    <a:cubicBezTo>
                      <a:pt x="3172241" y="-25459"/>
                      <a:pt x="3469769" y="33003"/>
                      <a:pt x="3762635" y="0"/>
                    </a:cubicBezTo>
                    <a:cubicBezTo>
                      <a:pt x="4055502" y="-33003"/>
                      <a:pt x="4156923" y="3124"/>
                      <a:pt x="4348242" y="0"/>
                    </a:cubicBezTo>
                    <a:cubicBezTo>
                      <a:pt x="4539561" y="-3124"/>
                      <a:pt x="4866829" y="11555"/>
                      <a:pt x="5021353" y="0"/>
                    </a:cubicBezTo>
                    <a:cubicBezTo>
                      <a:pt x="5175877" y="-11555"/>
                      <a:pt x="5332513" y="16633"/>
                      <a:pt x="5431951" y="0"/>
                    </a:cubicBezTo>
                    <a:cubicBezTo>
                      <a:pt x="5531389" y="-16633"/>
                      <a:pt x="5863704" y="32182"/>
                      <a:pt x="6105062" y="0"/>
                    </a:cubicBezTo>
                    <a:cubicBezTo>
                      <a:pt x="6346420" y="-32182"/>
                      <a:pt x="6451825" y="-6138"/>
                      <a:pt x="6778173" y="0"/>
                    </a:cubicBezTo>
                    <a:cubicBezTo>
                      <a:pt x="7104521" y="6138"/>
                      <a:pt x="7174424" y="5934"/>
                      <a:pt x="7363779" y="0"/>
                    </a:cubicBezTo>
                    <a:cubicBezTo>
                      <a:pt x="7553134" y="-5934"/>
                      <a:pt x="7733751" y="2238"/>
                      <a:pt x="7949386" y="0"/>
                    </a:cubicBezTo>
                    <a:cubicBezTo>
                      <a:pt x="8165021" y="-2238"/>
                      <a:pt x="8835132" y="16535"/>
                      <a:pt x="9060019" y="0"/>
                    </a:cubicBezTo>
                    <a:cubicBezTo>
                      <a:pt x="9224473" y="33423"/>
                      <a:pt x="9345803" y="169107"/>
                      <a:pt x="9369595" y="309576"/>
                    </a:cubicBezTo>
                    <a:cubicBezTo>
                      <a:pt x="9359906" y="515808"/>
                      <a:pt x="9347739" y="614850"/>
                      <a:pt x="9369595" y="903943"/>
                    </a:cubicBezTo>
                    <a:cubicBezTo>
                      <a:pt x="9391451" y="1193036"/>
                      <a:pt x="9342241" y="1293974"/>
                      <a:pt x="9369595" y="1547840"/>
                    </a:cubicBezTo>
                    <a:cubicBezTo>
                      <a:pt x="9371115" y="1705317"/>
                      <a:pt x="9226645" y="1883047"/>
                      <a:pt x="9060019" y="1857416"/>
                    </a:cubicBezTo>
                    <a:cubicBezTo>
                      <a:pt x="8877147" y="1839671"/>
                      <a:pt x="8775120" y="1837612"/>
                      <a:pt x="8649421" y="1857416"/>
                    </a:cubicBezTo>
                    <a:cubicBezTo>
                      <a:pt x="8523722" y="1877220"/>
                      <a:pt x="8243362" y="1855811"/>
                      <a:pt x="7976310" y="1857416"/>
                    </a:cubicBezTo>
                    <a:cubicBezTo>
                      <a:pt x="7709258" y="1859021"/>
                      <a:pt x="7679184" y="1844267"/>
                      <a:pt x="7565713" y="1857416"/>
                    </a:cubicBezTo>
                    <a:cubicBezTo>
                      <a:pt x="7452242" y="1870565"/>
                      <a:pt x="7090074" y="1842059"/>
                      <a:pt x="6892602" y="1857416"/>
                    </a:cubicBezTo>
                    <a:cubicBezTo>
                      <a:pt x="6695130" y="1872773"/>
                      <a:pt x="6573092" y="1854814"/>
                      <a:pt x="6482004" y="1857416"/>
                    </a:cubicBezTo>
                    <a:cubicBezTo>
                      <a:pt x="6390916" y="1860018"/>
                      <a:pt x="5843696" y="1831477"/>
                      <a:pt x="5633884" y="1857416"/>
                    </a:cubicBezTo>
                    <a:cubicBezTo>
                      <a:pt x="5424072" y="1883355"/>
                      <a:pt x="5079463" y="1832860"/>
                      <a:pt x="4873269" y="1857416"/>
                    </a:cubicBezTo>
                    <a:cubicBezTo>
                      <a:pt x="4667075" y="1881972"/>
                      <a:pt x="4356556" y="1841663"/>
                      <a:pt x="4200158" y="1857416"/>
                    </a:cubicBezTo>
                    <a:cubicBezTo>
                      <a:pt x="4043760" y="1873169"/>
                      <a:pt x="3915961" y="1844537"/>
                      <a:pt x="3789560" y="1857416"/>
                    </a:cubicBezTo>
                    <a:cubicBezTo>
                      <a:pt x="3663159" y="1870295"/>
                      <a:pt x="3144332" y="1842144"/>
                      <a:pt x="2941440" y="1857416"/>
                    </a:cubicBezTo>
                    <a:cubicBezTo>
                      <a:pt x="2738548" y="1872688"/>
                      <a:pt x="2372824" y="1818595"/>
                      <a:pt x="2093320" y="1857416"/>
                    </a:cubicBezTo>
                    <a:cubicBezTo>
                      <a:pt x="1813816" y="1896237"/>
                      <a:pt x="1577457" y="1850915"/>
                      <a:pt x="1245200" y="1857416"/>
                    </a:cubicBezTo>
                    <a:cubicBezTo>
                      <a:pt x="912943" y="1863917"/>
                      <a:pt x="646716" y="1864840"/>
                      <a:pt x="309576" y="1857416"/>
                    </a:cubicBezTo>
                    <a:cubicBezTo>
                      <a:pt x="136601" y="1873513"/>
                      <a:pt x="16890" y="1750215"/>
                      <a:pt x="0" y="1547840"/>
                    </a:cubicBezTo>
                    <a:cubicBezTo>
                      <a:pt x="-3765" y="1273556"/>
                      <a:pt x="2373" y="1132062"/>
                      <a:pt x="0" y="928708"/>
                    </a:cubicBezTo>
                    <a:cubicBezTo>
                      <a:pt x="-2373" y="725354"/>
                      <a:pt x="-10247" y="571951"/>
                      <a:pt x="0" y="309576"/>
                    </a:cubicBezTo>
                    <a:close/>
                  </a:path>
                  <a:path w="9369595" h="1857416" stroke="0" extrusionOk="0">
                    <a:moveTo>
                      <a:pt x="0" y="309576"/>
                    </a:moveTo>
                    <a:cubicBezTo>
                      <a:pt x="-19183" y="139905"/>
                      <a:pt x="152260" y="-38970"/>
                      <a:pt x="309576" y="0"/>
                    </a:cubicBezTo>
                    <a:cubicBezTo>
                      <a:pt x="410351" y="4873"/>
                      <a:pt x="659668" y="3679"/>
                      <a:pt x="807678" y="0"/>
                    </a:cubicBezTo>
                    <a:cubicBezTo>
                      <a:pt x="955688" y="-3679"/>
                      <a:pt x="1082129" y="18669"/>
                      <a:pt x="1218276" y="0"/>
                    </a:cubicBezTo>
                    <a:cubicBezTo>
                      <a:pt x="1354423" y="-18669"/>
                      <a:pt x="1713932" y="-958"/>
                      <a:pt x="2066396" y="0"/>
                    </a:cubicBezTo>
                    <a:cubicBezTo>
                      <a:pt x="2418860" y="958"/>
                      <a:pt x="2274849" y="17608"/>
                      <a:pt x="2476993" y="0"/>
                    </a:cubicBezTo>
                    <a:cubicBezTo>
                      <a:pt x="2679137" y="-17608"/>
                      <a:pt x="2843969" y="27230"/>
                      <a:pt x="3062600" y="0"/>
                    </a:cubicBezTo>
                    <a:cubicBezTo>
                      <a:pt x="3281231" y="-27230"/>
                      <a:pt x="3447116" y="21430"/>
                      <a:pt x="3823215" y="0"/>
                    </a:cubicBezTo>
                    <a:cubicBezTo>
                      <a:pt x="4199314" y="-21430"/>
                      <a:pt x="4242728" y="-24747"/>
                      <a:pt x="4496326" y="0"/>
                    </a:cubicBezTo>
                    <a:cubicBezTo>
                      <a:pt x="4749924" y="24747"/>
                      <a:pt x="4875923" y="20059"/>
                      <a:pt x="4994429" y="0"/>
                    </a:cubicBezTo>
                    <a:cubicBezTo>
                      <a:pt x="5112935" y="-20059"/>
                      <a:pt x="5507665" y="13585"/>
                      <a:pt x="5842548" y="0"/>
                    </a:cubicBezTo>
                    <a:cubicBezTo>
                      <a:pt x="6177431" y="-13585"/>
                      <a:pt x="6380148" y="-13962"/>
                      <a:pt x="6603164" y="0"/>
                    </a:cubicBezTo>
                    <a:cubicBezTo>
                      <a:pt x="6826180" y="13962"/>
                      <a:pt x="7177487" y="-6866"/>
                      <a:pt x="7451284" y="0"/>
                    </a:cubicBezTo>
                    <a:cubicBezTo>
                      <a:pt x="7725081" y="6866"/>
                      <a:pt x="7834479" y="1279"/>
                      <a:pt x="8036890" y="0"/>
                    </a:cubicBezTo>
                    <a:cubicBezTo>
                      <a:pt x="8239301" y="-1279"/>
                      <a:pt x="8337892" y="12207"/>
                      <a:pt x="8447488" y="0"/>
                    </a:cubicBezTo>
                    <a:cubicBezTo>
                      <a:pt x="8557084" y="-12207"/>
                      <a:pt x="8864291" y="17116"/>
                      <a:pt x="9060019" y="0"/>
                    </a:cubicBezTo>
                    <a:cubicBezTo>
                      <a:pt x="9234900" y="-5072"/>
                      <a:pt x="9400783" y="152168"/>
                      <a:pt x="9369595" y="309576"/>
                    </a:cubicBezTo>
                    <a:cubicBezTo>
                      <a:pt x="9383799" y="540881"/>
                      <a:pt x="9365765" y="721921"/>
                      <a:pt x="9369595" y="928708"/>
                    </a:cubicBezTo>
                    <a:cubicBezTo>
                      <a:pt x="9373425" y="1135495"/>
                      <a:pt x="9366125" y="1328331"/>
                      <a:pt x="9369595" y="1547840"/>
                    </a:cubicBezTo>
                    <a:cubicBezTo>
                      <a:pt x="9374643" y="1727947"/>
                      <a:pt x="9221363" y="1859992"/>
                      <a:pt x="9060019" y="1857416"/>
                    </a:cubicBezTo>
                    <a:cubicBezTo>
                      <a:pt x="8930477" y="1867896"/>
                      <a:pt x="8784841" y="1864986"/>
                      <a:pt x="8649421" y="1857416"/>
                    </a:cubicBezTo>
                    <a:cubicBezTo>
                      <a:pt x="8514001" y="1849846"/>
                      <a:pt x="8368575" y="1850045"/>
                      <a:pt x="8151319" y="1857416"/>
                    </a:cubicBezTo>
                    <a:cubicBezTo>
                      <a:pt x="7934063" y="1864787"/>
                      <a:pt x="7777269" y="1834487"/>
                      <a:pt x="7565713" y="1857416"/>
                    </a:cubicBezTo>
                    <a:cubicBezTo>
                      <a:pt x="7354157" y="1880345"/>
                      <a:pt x="7189431" y="1883136"/>
                      <a:pt x="6892602" y="1857416"/>
                    </a:cubicBezTo>
                    <a:cubicBezTo>
                      <a:pt x="6595773" y="1831696"/>
                      <a:pt x="6381624" y="1832916"/>
                      <a:pt x="6219491" y="1857416"/>
                    </a:cubicBezTo>
                    <a:cubicBezTo>
                      <a:pt x="6057358" y="1881916"/>
                      <a:pt x="5706488" y="1865990"/>
                      <a:pt x="5546380" y="1857416"/>
                    </a:cubicBezTo>
                    <a:cubicBezTo>
                      <a:pt x="5386272" y="1848842"/>
                      <a:pt x="5248398" y="1866489"/>
                      <a:pt x="4960773" y="1857416"/>
                    </a:cubicBezTo>
                    <a:cubicBezTo>
                      <a:pt x="4673148" y="1848343"/>
                      <a:pt x="4713145" y="1860804"/>
                      <a:pt x="4550175" y="1857416"/>
                    </a:cubicBezTo>
                    <a:cubicBezTo>
                      <a:pt x="4387205" y="1854028"/>
                      <a:pt x="4154200" y="1839994"/>
                      <a:pt x="3877064" y="1857416"/>
                    </a:cubicBezTo>
                    <a:cubicBezTo>
                      <a:pt x="3599928" y="1874838"/>
                      <a:pt x="3310797" y="1834241"/>
                      <a:pt x="3116449" y="1857416"/>
                    </a:cubicBezTo>
                    <a:cubicBezTo>
                      <a:pt x="2922102" y="1880591"/>
                      <a:pt x="2858271" y="1837360"/>
                      <a:pt x="2618347" y="1857416"/>
                    </a:cubicBezTo>
                    <a:cubicBezTo>
                      <a:pt x="2378423" y="1877472"/>
                      <a:pt x="2178751" y="1839106"/>
                      <a:pt x="1770227" y="1857416"/>
                    </a:cubicBezTo>
                    <a:cubicBezTo>
                      <a:pt x="1361703" y="1875726"/>
                      <a:pt x="1402163" y="1868520"/>
                      <a:pt x="1184620" y="1857416"/>
                    </a:cubicBezTo>
                    <a:cubicBezTo>
                      <a:pt x="967077" y="1846312"/>
                      <a:pt x="505252" y="1893304"/>
                      <a:pt x="309576" y="1857416"/>
                    </a:cubicBezTo>
                    <a:cubicBezTo>
                      <a:pt x="165843" y="1830155"/>
                      <a:pt x="19414" y="1726721"/>
                      <a:pt x="0" y="1547840"/>
                    </a:cubicBezTo>
                    <a:cubicBezTo>
                      <a:pt x="12248" y="1344900"/>
                      <a:pt x="7498" y="1040613"/>
                      <a:pt x="0" y="903943"/>
                    </a:cubicBezTo>
                    <a:cubicBezTo>
                      <a:pt x="-7498" y="767273"/>
                      <a:pt x="3594" y="443150"/>
                      <a:pt x="0" y="309576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 w="50800" cap="flat" cmpd="sng" algn="ctr">
                <a:solidFill>
                  <a:srgbClr val="002060"/>
                </a:solidFill>
                <a:prstDash val="sysDash"/>
                <a:miter lim="800000"/>
                <a:extLst>
                  <a:ext uri="{C807C97D-BFC1-408E-A445-0C87EB9F89A2}">
                    <ask:lineSketchStyleProps xmlns:ask="http://schemas.microsoft.com/office/drawing/2018/sketchyshapes" sd="882513875">
                      <a:prstGeom prst="round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Water Cartoon clipart - Duck, Cartoon, Bird, transparent clip art">
            <a:extLst>
              <a:ext uri="{FF2B5EF4-FFF2-40B4-BE49-F238E27FC236}">
                <a16:creationId xmlns:a16="http://schemas.microsoft.com/office/drawing/2014/main" id="{4C5F0FB3-1FC2-4451-BE6F-E59D1956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71" b="97097" l="10000" r="9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01" y="201932"/>
            <a:ext cx="1645952" cy="189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66A855-7CC8-E256-869C-571E99885AAD}"/>
              </a:ext>
            </a:extLst>
          </p:cNvPr>
          <p:cNvSpPr txBox="1"/>
          <p:nvPr/>
        </p:nvSpPr>
        <p:spPr>
          <a:xfrm>
            <a:off x="5622532" y="1313263"/>
            <a:ext cx="17117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Bài</a:t>
            </a:r>
            <a:r>
              <a:rPr lang="en-US" sz="32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giải</a:t>
            </a:r>
            <a:endParaRPr lang="en-US" sz="32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 Box 65">
            <a:extLst>
              <a:ext uri="{FF2B5EF4-FFF2-40B4-BE49-F238E27FC236}">
                <a16:creationId xmlns:a16="http://schemas.microsoft.com/office/drawing/2014/main" id="{12A18B64-B43A-8838-53F8-C3DA1682A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4433" y="1638542"/>
            <a:ext cx="17941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  <a:defRPr/>
            </a:pPr>
            <a:r>
              <a:rPr lang="en-US" altLang="en-US" sz="2400" b="1" i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 </a:t>
            </a:r>
            <a:r>
              <a:rPr lang="en-US" altLang="en-US" sz="2400" b="1" i="1" dirty="0" err="1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altLang="en-US" sz="2400" b="1" i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2400" b="1" i="1" dirty="0" err="1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sơ</a:t>
            </a:r>
            <a:r>
              <a:rPr lang="en-US" altLang="en-US" sz="2400" b="1" i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2400" b="1" i="1" dirty="0" err="1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đồ</a:t>
            </a:r>
            <a:r>
              <a:rPr lang="en-US" altLang="en-US" sz="2400" b="1" i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p:sp>
        <p:nvSpPr>
          <p:cNvPr id="10" name="Text Box 60">
            <a:extLst>
              <a:ext uri="{FF2B5EF4-FFF2-40B4-BE49-F238E27FC236}">
                <a16:creationId xmlns:a16="http://schemas.microsoft.com/office/drawing/2014/main" id="{20880382-D3AB-5AA8-FD40-5586EEEEB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199" y="2080432"/>
            <a:ext cx="1295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None/>
              <a:defRPr/>
            </a:pPr>
            <a:r>
              <a:rPr lang="en-US" altLang="en-US" sz="2800" b="1" dirty="0" err="1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altLang="en-US" sz="2800" b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2800" b="1" dirty="0" err="1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bé</a:t>
            </a:r>
            <a:r>
              <a:rPr lang="en-US" altLang="en-US" sz="2800" b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:</a:t>
            </a:r>
          </a:p>
        </p:txBody>
      </p:sp>
      <p:sp>
        <p:nvSpPr>
          <p:cNvPr id="11" name="Text Box 61">
            <a:extLst>
              <a:ext uri="{FF2B5EF4-FFF2-40B4-BE49-F238E27FC236}">
                <a16:creationId xmlns:a16="http://schemas.microsoft.com/office/drawing/2014/main" id="{A8FE6980-B457-7F85-FDE8-0EEBDA550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6790" y="2533153"/>
            <a:ext cx="14478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None/>
              <a:defRPr/>
            </a:pPr>
            <a:r>
              <a:rPr lang="en-US" altLang="en-US" sz="2800" b="1" dirty="0">
                <a:solidFill>
                  <a:srgbClr val="3333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2800" b="1" dirty="0" err="1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altLang="en-US" sz="2800" b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2800" b="1" dirty="0" err="1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lớn</a:t>
            </a:r>
            <a:r>
              <a:rPr lang="en-US" altLang="en-US" sz="2800" b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p:grpSp>
        <p:nvGrpSpPr>
          <p:cNvPr id="12" name="Group 81">
            <a:extLst>
              <a:ext uri="{FF2B5EF4-FFF2-40B4-BE49-F238E27FC236}">
                <a16:creationId xmlns:a16="http://schemas.microsoft.com/office/drawing/2014/main" id="{46B41A0F-EF3B-BF62-46FF-80DBD8A65BA2}"/>
              </a:ext>
            </a:extLst>
          </p:cNvPr>
          <p:cNvGrpSpPr>
            <a:grpSpLocks/>
          </p:cNvGrpSpPr>
          <p:nvPr/>
        </p:nvGrpSpPr>
        <p:grpSpPr bwMode="auto">
          <a:xfrm>
            <a:off x="3444491" y="2333398"/>
            <a:ext cx="3581400" cy="177800"/>
            <a:chOff x="1152" y="2544"/>
            <a:chExt cx="2256" cy="112"/>
          </a:xfrm>
        </p:grpSpPr>
        <p:sp>
          <p:nvSpPr>
            <p:cNvPr id="13" name="Line 42">
              <a:extLst>
                <a:ext uri="{FF2B5EF4-FFF2-40B4-BE49-F238E27FC236}">
                  <a16:creationId xmlns:a16="http://schemas.microsoft.com/office/drawing/2014/main" id="{B8D62441-3F75-9511-13A5-74E5D89FEC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592"/>
              <a:ext cx="2240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4" name="Line 43">
              <a:extLst>
                <a:ext uri="{FF2B5EF4-FFF2-40B4-BE49-F238E27FC236}">
                  <a16:creationId xmlns:a16="http://schemas.microsoft.com/office/drawing/2014/main" id="{CE89C750-730E-21E9-E404-672771EC49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0" y="2552"/>
              <a:ext cx="0" cy="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Line 44">
              <a:extLst>
                <a:ext uri="{FF2B5EF4-FFF2-40B4-BE49-F238E27FC236}">
                  <a16:creationId xmlns:a16="http://schemas.microsoft.com/office/drawing/2014/main" id="{D134EAF5-1CB9-8F27-E534-DF347F0336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544"/>
              <a:ext cx="0" cy="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6" name="Line 45">
              <a:extLst>
                <a:ext uri="{FF2B5EF4-FFF2-40B4-BE49-F238E27FC236}">
                  <a16:creationId xmlns:a16="http://schemas.microsoft.com/office/drawing/2014/main" id="{495B0D4E-46ED-B79E-6E64-75CB721089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2560"/>
              <a:ext cx="0" cy="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7" name="Line 46">
              <a:extLst>
                <a:ext uri="{FF2B5EF4-FFF2-40B4-BE49-F238E27FC236}">
                  <a16:creationId xmlns:a16="http://schemas.microsoft.com/office/drawing/2014/main" id="{3A57CF3F-3740-BFB2-6CD9-46D822AB1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544"/>
              <a:ext cx="0" cy="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8" name="Group 80">
            <a:extLst>
              <a:ext uri="{FF2B5EF4-FFF2-40B4-BE49-F238E27FC236}">
                <a16:creationId xmlns:a16="http://schemas.microsoft.com/office/drawing/2014/main" id="{C8915B4C-50BD-A4BC-51AB-B8912C219F99}"/>
              </a:ext>
            </a:extLst>
          </p:cNvPr>
          <p:cNvGrpSpPr>
            <a:grpSpLocks/>
          </p:cNvGrpSpPr>
          <p:nvPr/>
        </p:nvGrpSpPr>
        <p:grpSpPr bwMode="auto">
          <a:xfrm>
            <a:off x="3444493" y="2770265"/>
            <a:ext cx="5816600" cy="177800"/>
            <a:chOff x="1152" y="2928"/>
            <a:chExt cx="3664" cy="112"/>
          </a:xfrm>
        </p:grpSpPr>
        <p:sp>
          <p:nvSpPr>
            <p:cNvPr id="19" name="Line 49">
              <a:extLst>
                <a:ext uri="{FF2B5EF4-FFF2-40B4-BE49-F238E27FC236}">
                  <a16:creationId xmlns:a16="http://schemas.microsoft.com/office/drawing/2014/main" id="{138118A5-D383-63BF-F8E2-6A4329E366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976"/>
              <a:ext cx="3648" cy="0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0" name="Line 51">
              <a:extLst>
                <a:ext uri="{FF2B5EF4-FFF2-40B4-BE49-F238E27FC236}">
                  <a16:creationId xmlns:a16="http://schemas.microsoft.com/office/drawing/2014/main" id="{86667BFC-AD7B-C8EF-B4AA-1513217379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928"/>
              <a:ext cx="0" cy="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1" name="Line 52">
              <a:extLst>
                <a:ext uri="{FF2B5EF4-FFF2-40B4-BE49-F238E27FC236}">
                  <a16:creationId xmlns:a16="http://schemas.microsoft.com/office/drawing/2014/main" id="{957EC8D2-3510-882E-1F22-5A691FF91B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928"/>
              <a:ext cx="0" cy="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2" name="Line 53">
              <a:extLst>
                <a:ext uri="{FF2B5EF4-FFF2-40B4-BE49-F238E27FC236}">
                  <a16:creationId xmlns:a16="http://schemas.microsoft.com/office/drawing/2014/main" id="{17C05CE5-8F4D-7A20-1516-BAAC92881C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2928"/>
              <a:ext cx="0" cy="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3" name="Line 54">
              <a:extLst>
                <a:ext uri="{FF2B5EF4-FFF2-40B4-BE49-F238E27FC236}">
                  <a16:creationId xmlns:a16="http://schemas.microsoft.com/office/drawing/2014/main" id="{90C46802-BA07-9554-65E6-0A28E88B2C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8" y="2928"/>
              <a:ext cx="0" cy="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4" name="Line 55">
              <a:extLst>
                <a:ext uri="{FF2B5EF4-FFF2-40B4-BE49-F238E27FC236}">
                  <a16:creationId xmlns:a16="http://schemas.microsoft.com/office/drawing/2014/main" id="{A72DEDC9-4EBD-E7E3-2EB4-71520CE915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2944"/>
              <a:ext cx="0" cy="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" name="Line 56">
              <a:extLst>
                <a:ext uri="{FF2B5EF4-FFF2-40B4-BE49-F238E27FC236}">
                  <a16:creationId xmlns:a16="http://schemas.microsoft.com/office/drawing/2014/main" id="{E71C731D-FC85-DF7F-95D4-8CEE7642F5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6" y="2928"/>
              <a:ext cx="0" cy="96"/>
            </a:xfrm>
            <a:prstGeom prst="line">
              <a:avLst/>
            </a:prstGeom>
            <a:ln>
              <a:solidFill>
                <a:schemeClr val="accent1">
                  <a:lumMod val="50000"/>
                </a:schemeClr>
              </a:solidFill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26" name="AutoShape 57">
            <a:extLst>
              <a:ext uri="{FF2B5EF4-FFF2-40B4-BE49-F238E27FC236}">
                <a16:creationId xmlns:a16="http://schemas.microsoft.com/office/drawing/2014/main" id="{134A3086-DB33-5D43-49DD-4C15DFB5D913}"/>
              </a:ext>
            </a:extLst>
          </p:cNvPr>
          <p:cNvSpPr>
            <a:spLocks/>
          </p:cNvSpPr>
          <p:nvPr/>
        </p:nvSpPr>
        <p:spPr bwMode="auto">
          <a:xfrm>
            <a:off x="9366903" y="2101235"/>
            <a:ext cx="238125" cy="825965"/>
          </a:xfrm>
          <a:prstGeom prst="rightBrace">
            <a:avLst>
              <a:gd name="adj1" fmla="val 206241"/>
              <a:gd name="adj2" fmla="val 50963"/>
            </a:avLst>
          </a:prstGeom>
          <a:noFill/>
          <a:ln w="38100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  <a:defRPr/>
            </a:pPr>
            <a:endParaRPr lang="en-US" altLang="en-US" sz="240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8934FA-6FDC-22EC-10E0-2D027E8E9CD5}"/>
              </a:ext>
            </a:extLst>
          </p:cNvPr>
          <p:cNvSpPr txBox="1"/>
          <p:nvPr/>
        </p:nvSpPr>
        <p:spPr>
          <a:xfrm>
            <a:off x="9605026" y="2210895"/>
            <a:ext cx="876300" cy="584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24</a:t>
            </a:r>
          </a:p>
        </p:txBody>
      </p:sp>
      <p:sp>
        <p:nvSpPr>
          <p:cNvPr id="28" name="AutoShape 48">
            <a:extLst>
              <a:ext uri="{FF2B5EF4-FFF2-40B4-BE49-F238E27FC236}">
                <a16:creationId xmlns:a16="http://schemas.microsoft.com/office/drawing/2014/main" id="{E997729B-478D-1D15-AB28-81B489264320}"/>
              </a:ext>
            </a:extLst>
          </p:cNvPr>
          <p:cNvSpPr>
            <a:spLocks/>
          </p:cNvSpPr>
          <p:nvPr/>
        </p:nvSpPr>
        <p:spPr bwMode="auto">
          <a:xfrm rot="16200000">
            <a:off x="5076890" y="413305"/>
            <a:ext cx="307975" cy="3505200"/>
          </a:xfrm>
          <a:prstGeom prst="rightBrace">
            <a:avLst>
              <a:gd name="adj1" fmla="val 94845"/>
              <a:gd name="adj2" fmla="val 50000"/>
            </a:avLst>
          </a:prstGeom>
          <a:noFill/>
          <a:ln w="15875">
            <a:solidFill>
              <a:schemeClr val="accent1">
                <a:lumMod val="50000"/>
              </a:schemeClr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  <a:defRPr/>
            </a:pPr>
            <a:endParaRPr lang="en-US" altLang="en-US" sz="2400">
              <a:solidFill>
                <a:srgbClr val="3333F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9" name="AutoShape 50">
            <a:extLst>
              <a:ext uri="{FF2B5EF4-FFF2-40B4-BE49-F238E27FC236}">
                <a16:creationId xmlns:a16="http://schemas.microsoft.com/office/drawing/2014/main" id="{76C5CCC3-629B-2E38-937D-F4C15064BDF3}"/>
              </a:ext>
            </a:extLst>
          </p:cNvPr>
          <p:cNvSpPr>
            <a:spLocks/>
          </p:cNvSpPr>
          <p:nvPr/>
        </p:nvSpPr>
        <p:spPr bwMode="auto">
          <a:xfrm rot="5400000">
            <a:off x="6145407" y="242965"/>
            <a:ext cx="381000" cy="5791200"/>
          </a:xfrm>
          <a:prstGeom prst="rightBrace">
            <a:avLst>
              <a:gd name="adj1" fmla="val 126667"/>
              <a:gd name="adj2" fmla="val 50000"/>
            </a:avLst>
          </a:prstGeom>
          <a:noFill/>
          <a:ln w="15875">
            <a:solidFill>
              <a:schemeClr val="accent1">
                <a:lumMod val="50000"/>
              </a:schemeClr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None/>
              <a:defRPr/>
            </a:pPr>
            <a:endParaRPr lang="en-US" altLang="en-US" sz="240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A17490-F1BF-986E-A2C8-1B6947033E24}"/>
              </a:ext>
            </a:extLst>
          </p:cNvPr>
          <p:cNvSpPr txBox="1"/>
          <p:nvPr/>
        </p:nvSpPr>
        <p:spPr>
          <a:xfrm>
            <a:off x="5040374" y="1549097"/>
            <a:ext cx="381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A17490-F1BF-986E-A2C8-1B6947033E24}"/>
              </a:ext>
            </a:extLst>
          </p:cNvPr>
          <p:cNvSpPr txBox="1"/>
          <p:nvPr/>
        </p:nvSpPr>
        <p:spPr>
          <a:xfrm>
            <a:off x="6145407" y="3269367"/>
            <a:ext cx="381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DA72EB-942C-5B0D-428B-5CA9D32B61CF}"/>
              </a:ext>
            </a:extLst>
          </p:cNvPr>
          <p:cNvSpPr/>
          <p:nvPr/>
        </p:nvSpPr>
        <p:spPr>
          <a:xfrm>
            <a:off x="2202216" y="3581400"/>
            <a:ext cx="7475184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600" b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Theo </a:t>
            </a:r>
            <a:r>
              <a:rPr lang="en-US" sz="2600" b="1" dirty="0" err="1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sơ</a:t>
            </a:r>
            <a:r>
              <a:rPr lang="en-US" sz="2600" b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đồ</a:t>
            </a:r>
            <a:r>
              <a:rPr lang="en-US" sz="2600" b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, </a:t>
            </a:r>
            <a:r>
              <a:rPr lang="en-US" sz="2600" b="1" dirty="0" err="1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tổng</a:t>
            </a:r>
            <a:r>
              <a:rPr lang="en-US" sz="2600" b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số</a:t>
            </a:r>
            <a:r>
              <a:rPr lang="en-US" sz="2600" b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phần</a:t>
            </a:r>
            <a:r>
              <a:rPr lang="en-US" sz="2600" b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bằng</a:t>
            </a:r>
            <a:r>
              <a:rPr lang="en-US" sz="2600" b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nhau</a:t>
            </a:r>
            <a:r>
              <a:rPr lang="en-US" sz="2600" b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là</a:t>
            </a:r>
            <a:r>
              <a:rPr lang="en-US" sz="2600" b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:</a:t>
            </a:r>
          </a:p>
          <a:p>
            <a:pPr>
              <a:defRPr/>
            </a:pPr>
            <a:r>
              <a:rPr lang="en-US" sz="2600" b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                    3 + 5 = 8 (</a:t>
            </a:r>
            <a:r>
              <a:rPr lang="en-US" sz="2600" b="1" dirty="0" err="1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phần</a:t>
            </a:r>
            <a:r>
              <a:rPr lang="en-US" sz="2600" b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)</a:t>
            </a:r>
          </a:p>
          <a:p>
            <a:pPr>
              <a:defRPr/>
            </a:pPr>
            <a:r>
              <a:rPr lang="en-US" sz="2600" b="1" dirty="0" err="1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Số</a:t>
            </a:r>
            <a:r>
              <a:rPr lang="en-US" sz="2600" b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bé</a:t>
            </a:r>
            <a:r>
              <a:rPr lang="en-US" sz="2600" b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là</a:t>
            </a:r>
            <a:r>
              <a:rPr lang="en-US" sz="2600" b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:</a:t>
            </a:r>
          </a:p>
          <a:p>
            <a:pPr>
              <a:defRPr/>
            </a:pPr>
            <a:r>
              <a:rPr lang="en-US" sz="2600" b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                    24 : 8 x 3 = 9</a:t>
            </a:r>
          </a:p>
          <a:p>
            <a:pPr>
              <a:defRPr/>
            </a:pPr>
            <a:r>
              <a:rPr lang="en-US" sz="2600" b="1" dirty="0" err="1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Số</a:t>
            </a:r>
            <a:r>
              <a:rPr lang="en-US" sz="2600" b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lớn</a:t>
            </a:r>
            <a:r>
              <a:rPr lang="en-US" sz="2600" b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600" b="1" dirty="0" err="1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là</a:t>
            </a:r>
            <a:r>
              <a:rPr lang="en-US" sz="2600" b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:</a:t>
            </a:r>
          </a:p>
          <a:p>
            <a:pPr>
              <a:defRPr/>
            </a:pPr>
            <a:r>
              <a:rPr lang="en-US" sz="2600" b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                    24 – 9 = 15</a:t>
            </a:r>
          </a:p>
          <a:p>
            <a:pPr>
              <a:defRPr/>
            </a:pPr>
            <a:r>
              <a:rPr lang="en-US" sz="2600" b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                                      </a:t>
            </a:r>
            <a:r>
              <a:rPr lang="en-US" sz="2600" b="1" i="1" dirty="0" err="1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Đáp</a:t>
            </a:r>
            <a:r>
              <a:rPr lang="en-US" sz="2600" b="1" i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600" b="1" i="1" dirty="0" err="1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số</a:t>
            </a:r>
            <a:r>
              <a:rPr lang="en-US" sz="2600" b="1" i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: </a:t>
            </a:r>
            <a:r>
              <a:rPr lang="en-US" sz="2600" b="1" i="1" dirty="0" err="1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Số</a:t>
            </a:r>
            <a:r>
              <a:rPr lang="en-US" sz="2600" b="1" i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600" b="1" i="1" dirty="0" err="1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bé</a:t>
            </a:r>
            <a:r>
              <a:rPr lang="en-US" sz="2600" b="1" i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: 9</a:t>
            </a:r>
          </a:p>
          <a:p>
            <a:pPr>
              <a:defRPr/>
            </a:pPr>
            <a:r>
              <a:rPr lang="en-US" sz="2600" b="1" i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                                                    </a:t>
            </a:r>
            <a:r>
              <a:rPr lang="en-US" sz="2600" b="1" i="1" dirty="0" err="1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Số</a:t>
            </a:r>
            <a:r>
              <a:rPr lang="en-US" sz="2600" b="1" i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600" b="1" i="1" dirty="0" err="1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lớn</a:t>
            </a:r>
            <a:r>
              <a:rPr lang="en-US" sz="2600" b="1" i="1" dirty="0">
                <a:solidFill>
                  <a:srgbClr val="4F81BD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: 15</a:t>
            </a:r>
          </a:p>
          <a:p>
            <a:pPr>
              <a:defRPr/>
            </a:pPr>
            <a:endParaRPr lang="en-US" b="1" dirty="0">
              <a:solidFill>
                <a:srgbClr val="4F81BD">
                  <a:lumMod val="50000"/>
                </a:srgb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8232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1" grpId="0"/>
      <p:bldP spid="26" grpId="0" animBg="1"/>
      <p:bldP spid="27" grpId="0"/>
      <p:bldP spid="28" grpId="0" animBg="1"/>
      <p:bldP spid="29" grpId="0" animBg="1"/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3" t="15020" r="15173" b="141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5" t="5834" r="9250" b="17334"/>
          <a:stretch/>
        </p:blipFill>
        <p:spPr>
          <a:xfrm>
            <a:off x="2971800" y="2466980"/>
            <a:ext cx="6638926" cy="43910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45D513-5DE2-6739-BF9B-1DE7B4BAB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850" y="1233487"/>
            <a:ext cx="118110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7015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312420" y="0"/>
            <a:ext cx="11567160" cy="6237605"/>
            <a:chOff x="492" y="0"/>
            <a:chExt cx="18216" cy="9823"/>
          </a:xfrm>
        </p:grpSpPr>
        <p:pic>
          <p:nvPicPr>
            <p:cNvPr id="5" name="图片 4" descr="44"/>
            <p:cNvPicPr>
              <a:picLocks noChangeAspect="1"/>
            </p:cNvPicPr>
            <p:nvPr/>
          </p:nvPicPr>
          <p:blipFill>
            <a:blip r:embed="rId4"/>
            <a:srcRect l="6361" t="16863" r="18978" b="17060"/>
            <a:stretch>
              <a:fillRect/>
            </a:stretch>
          </p:blipFill>
          <p:spPr>
            <a:xfrm>
              <a:off x="492" y="755"/>
              <a:ext cx="18217" cy="9069"/>
            </a:xfrm>
            <a:prstGeom prst="rect">
              <a:avLst/>
            </a:prstGeom>
          </p:spPr>
        </p:pic>
        <p:grpSp>
          <p:nvGrpSpPr>
            <p:cNvPr id="34" name="组合 33"/>
            <p:cNvGrpSpPr/>
            <p:nvPr/>
          </p:nvGrpSpPr>
          <p:grpSpPr>
            <a:xfrm>
              <a:off x="4196" y="0"/>
              <a:ext cx="10640" cy="1290"/>
              <a:chOff x="4196" y="0"/>
              <a:chExt cx="10640" cy="1290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4196" y="0"/>
                <a:ext cx="577" cy="1291"/>
                <a:chOff x="2851" y="8"/>
                <a:chExt cx="610" cy="1365"/>
              </a:xfrm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2890" y="8"/>
                  <a:ext cx="531" cy="994"/>
                </a:xfrm>
                <a:prstGeom prst="rect">
                  <a:avLst/>
                </a:prstGeom>
                <a:gradFill>
                  <a:gsLst>
                    <a:gs pos="0">
                      <a:srgbClr val="4B3C2F"/>
                    </a:gs>
                    <a:gs pos="100000">
                      <a:srgbClr val="A97C50"/>
                    </a:gs>
                  </a:gsLst>
                  <a:lin ang="60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思源黑体 CN Bold" panose="020B0800000000000000"/>
                    <a:cs typeface="+mn-cs"/>
                  </a:endParaRPr>
                </a:p>
              </p:txBody>
            </p:sp>
            <p:sp>
              <p:nvSpPr>
                <p:cNvPr id="22" name="椭圆 21"/>
                <p:cNvSpPr/>
                <p:nvPr/>
              </p:nvSpPr>
              <p:spPr>
                <a:xfrm>
                  <a:off x="2851" y="763"/>
                  <a:ext cx="610" cy="610"/>
                </a:xfrm>
                <a:prstGeom prst="ellipse">
                  <a:avLst/>
                </a:prstGeom>
                <a:solidFill>
                  <a:srgbClr val="A97C50"/>
                </a:solidFill>
                <a:ln w="44450">
                  <a:solidFill>
                    <a:schemeClr val="bg1"/>
                  </a:solidFill>
                </a:ln>
                <a:effectLst>
                  <a:outerShdw blurRad="4699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思源黑体 CN Bold" panose="020B0800000000000000"/>
                    <a:cs typeface="+mn-cs"/>
                  </a:endParaRPr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>
                <a:off x="14260" y="0"/>
                <a:ext cx="577" cy="1291"/>
                <a:chOff x="2851" y="8"/>
                <a:chExt cx="610" cy="1365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2890" y="8"/>
                  <a:ext cx="531" cy="994"/>
                </a:xfrm>
                <a:prstGeom prst="rect">
                  <a:avLst/>
                </a:prstGeom>
                <a:gradFill>
                  <a:gsLst>
                    <a:gs pos="0">
                      <a:srgbClr val="4B3C2F"/>
                    </a:gs>
                    <a:gs pos="100000">
                      <a:srgbClr val="A97C50"/>
                    </a:gs>
                  </a:gsLst>
                  <a:lin ang="60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思源黑体 CN Bold" panose="020B0800000000000000"/>
                    <a:cs typeface="+mn-cs"/>
                  </a:endParaRPr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>
                  <a:off x="2851" y="763"/>
                  <a:ext cx="610" cy="610"/>
                </a:xfrm>
                <a:prstGeom prst="ellipse">
                  <a:avLst/>
                </a:prstGeom>
                <a:solidFill>
                  <a:srgbClr val="A97C50"/>
                </a:solidFill>
                <a:ln w="44450">
                  <a:solidFill>
                    <a:schemeClr val="bg1"/>
                  </a:solidFill>
                </a:ln>
                <a:effectLst>
                  <a:outerShdw blurRad="4699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思源黑体 CN Bold" panose="020B0800000000000000"/>
                    <a:cs typeface="+mn-cs"/>
                  </a:endParaRPr>
                </a:p>
              </p:txBody>
            </p:sp>
          </p:grpSp>
        </p:grpSp>
      </p:grpSp>
      <p:pic>
        <p:nvPicPr>
          <p:cNvPr id="8" name="图片 7" descr="588ku_8fce8f2a752e40fcc7345577636406eb_12548673"/>
          <p:cNvPicPr>
            <a:picLocks noChangeAspect="1"/>
          </p:cNvPicPr>
          <p:nvPr/>
        </p:nvPicPr>
        <p:blipFill>
          <a:blip r:embed="rId5"/>
          <a:srcRect t="7698" r="7698" b="12538"/>
          <a:stretch>
            <a:fillRect/>
          </a:stretch>
        </p:blipFill>
        <p:spPr>
          <a:xfrm>
            <a:off x="9592310" y="4518660"/>
            <a:ext cx="2482215" cy="2145030"/>
          </a:xfrm>
          <a:prstGeom prst="rect">
            <a:avLst/>
          </a:prstGeom>
        </p:spPr>
      </p:pic>
      <p:pic>
        <p:nvPicPr>
          <p:cNvPr id="9" name="图片 8" descr="千库网_彩色美术画笔_元素编号12899755"/>
          <p:cNvPicPr>
            <a:picLocks noChangeAspect="1"/>
          </p:cNvPicPr>
          <p:nvPr/>
        </p:nvPicPr>
        <p:blipFill>
          <a:blip r:embed="rId6"/>
          <a:srcRect l="16964" r="25281" b="4906"/>
          <a:stretch>
            <a:fillRect/>
          </a:stretch>
        </p:blipFill>
        <p:spPr>
          <a:xfrm>
            <a:off x="641985" y="4572635"/>
            <a:ext cx="1236980" cy="2037080"/>
          </a:xfrm>
          <a:prstGeom prst="rect">
            <a:avLst/>
          </a:prstGeom>
        </p:spPr>
      </p:pic>
      <p:sp>
        <p:nvSpPr>
          <p:cNvPr id="31" name="等腰三角形 30"/>
          <p:cNvSpPr/>
          <p:nvPr/>
        </p:nvSpPr>
        <p:spPr>
          <a:xfrm>
            <a:off x="2516505" y="6261735"/>
            <a:ext cx="347980" cy="347980"/>
          </a:xfrm>
          <a:prstGeom prst="triangle">
            <a:avLst/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思源黑体 CN Bold" panose="020B0800000000000000"/>
              <a:cs typeface="+mn-cs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727710" y="131445"/>
            <a:ext cx="10490200" cy="5297805"/>
            <a:chOff x="1146" y="207"/>
            <a:chExt cx="16520" cy="8343"/>
          </a:xfrm>
        </p:grpSpPr>
        <p:sp>
          <p:nvSpPr>
            <p:cNvPr id="27" name="椭圆 26"/>
            <p:cNvSpPr/>
            <p:nvPr/>
          </p:nvSpPr>
          <p:spPr>
            <a:xfrm>
              <a:off x="2410" y="6567"/>
              <a:ext cx="310" cy="310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Bold" panose="020B0800000000000000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146" y="3095"/>
              <a:ext cx="549" cy="54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Bold" panose="020B0800000000000000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5150" y="8002"/>
              <a:ext cx="549" cy="549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Bold" panose="020B0800000000000000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>
              <a:off x="17118" y="207"/>
              <a:ext cx="548" cy="548"/>
            </a:xfrm>
            <a:prstGeom prst="triangle">
              <a:avLst/>
            </a:prstGeom>
            <a:noFill/>
            <a:ln>
              <a:solidFill>
                <a:srgbClr val="A97C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Bold" panose="020B0800000000000000"/>
                <a:cs typeface="+mn-cs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8400000">
              <a:off x="2278" y="1410"/>
              <a:ext cx="571" cy="548"/>
            </a:xfrm>
            <a:prstGeom prst="triangle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Bold" panose="020B0800000000000000"/>
                <a:cs typeface="+mn-cs"/>
              </a:endParaRPr>
            </a:p>
          </p:txBody>
        </p:sp>
      </p:grpSp>
      <p:cxnSp>
        <p:nvCxnSpPr>
          <p:cNvPr id="33" name="直接连接符 32"/>
          <p:cNvCxnSpPr/>
          <p:nvPr/>
        </p:nvCxnSpPr>
        <p:spPr>
          <a:xfrm>
            <a:off x="2516505" y="4572635"/>
            <a:ext cx="7152005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87FFA57-D189-9DF2-AD84-F5F22F080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7816" y="1216872"/>
            <a:ext cx="2341067" cy="957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6DBD73-4860-0AA4-D512-5CB065E7A0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1266" y="2375081"/>
            <a:ext cx="8748518" cy="1688738"/>
          </a:xfrm>
          <a:prstGeom prst="rect">
            <a:avLst/>
          </a:prstGeom>
        </p:spPr>
      </p:pic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372B3139-1BCA-A186-BA04-89A64F0EB5E0}"/>
              </a:ext>
            </a:extLst>
          </p:cNvPr>
          <p:cNvSpPr/>
          <p:nvPr/>
        </p:nvSpPr>
        <p:spPr>
          <a:xfrm>
            <a:off x="1544172" y="1404215"/>
            <a:ext cx="1380004" cy="813131"/>
          </a:xfrm>
          <a:custGeom>
            <a:avLst/>
            <a:gdLst>
              <a:gd name="connsiteX0" fmla="*/ 0 w 1380004"/>
              <a:gd name="connsiteY0" fmla="*/ 135525 h 813131"/>
              <a:gd name="connsiteX1" fmla="*/ 135525 w 1380004"/>
              <a:gd name="connsiteY1" fmla="*/ 0 h 813131"/>
              <a:gd name="connsiteX2" fmla="*/ 1244479 w 1380004"/>
              <a:gd name="connsiteY2" fmla="*/ 0 h 813131"/>
              <a:gd name="connsiteX3" fmla="*/ 1380004 w 1380004"/>
              <a:gd name="connsiteY3" fmla="*/ 135525 h 813131"/>
              <a:gd name="connsiteX4" fmla="*/ 1380004 w 1380004"/>
              <a:gd name="connsiteY4" fmla="*/ 677606 h 813131"/>
              <a:gd name="connsiteX5" fmla="*/ 1244479 w 1380004"/>
              <a:gd name="connsiteY5" fmla="*/ 813131 h 813131"/>
              <a:gd name="connsiteX6" fmla="*/ 135525 w 1380004"/>
              <a:gd name="connsiteY6" fmla="*/ 813131 h 813131"/>
              <a:gd name="connsiteX7" fmla="*/ 0 w 1380004"/>
              <a:gd name="connsiteY7" fmla="*/ 677606 h 813131"/>
              <a:gd name="connsiteX8" fmla="*/ 0 w 1380004"/>
              <a:gd name="connsiteY8" fmla="*/ 135525 h 813131"/>
              <a:gd name="connsiteX0" fmla="*/ 0 w 1380004"/>
              <a:gd name="connsiteY0" fmla="*/ 135525 h 813131"/>
              <a:gd name="connsiteX1" fmla="*/ 135525 w 1380004"/>
              <a:gd name="connsiteY1" fmla="*/ 0 h 813131"/>
              <a:gd name="connsiteX2" fmla="*/ 1244479 w 1380004"/>
              <a:gd name="connsiteY2" fmla="*/ 0 h 813131"/>
              <a:gd name="connsiteX3" fmla="*/ 1380004 w 1380004"/>
              <a:gd name="connsiteY3" fmla="*/ 135525 h 813131"/>
              <a:gd name="connsiteX4" fmla="*/ 1380004 w 1380004"/>
              <a:gd name="connsiteY4" fmla="*/ 677606 h 813131"/>
              <a:gd name="connsiteX5" fmla="*/ 1244479 w 1380004"/>
              <a:gd name="connsiteY5" fmla="*/ 813131 h 813131"/>
              <a:gd name="connsiteX6" fmla="*/ 135525 w 1380004"/>
              <a:gd name="connsiteY6" fmla="*/ 813131 h 813131"/>
              <a:gd name="connsiteX7" fmla="*/ 0 w 1380004"/>
              <a:gd name="connsiteY7" fmla="*/ 677606 h 813131"/>
              <a:gd name="connsiteX8" fmla="*/ 0 w 1380004"/>
              <a:gd name="connsiteY8" fmla="*/ 135525 h 8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0004" h="813131" fill="none" extrusionOk="0">
                <a:moveTo>
                  <a:pt x="0" y="135525"/>
                </a:moveTo>
                <a:cubicBezTo>
                  <a:pt x="-17574" y="53328"/>
                  <a:pt x="70230" y="10875"/>
                  <a:pt x="135525" y="0"/>
                </a:cubicBezTo>
                <a:cubicBezTo>
                  <a:pt x="610772" y="-24382"/>
                  <a:pt x="879969" y="-63200"/>
                  <a:pt x="1244479" y="0"/>
                </a:cubicBezTo>
                <a:cubicBezTo>
                  <a:pt x="1306004" y="-4177"/>
                  <a:pt x="1388328" y="49584"/>
                  <a:pt x="1380004" y="135525"/>
                </a:cubicBezTo>
                <a:cubicBezTo>
                  <a:pt x="1416800" y="297385"/>
                  <a:pt x="1434111" y="458854"/>
                  <a:pt x="1380004" y="677606"/>
                </a:cubicBezTo>
                <a:cubicBezTo>
                  <a:pt x="1369605" y="747363"/>
                  <a:pt x="1317295" y="803737"/>
                  <a:pt x="1244479" y="813131"/>
                </a:cubicBezTo>
                <a:cubicBezTo>
                  <a:pt x="865352" y="692883"/>
                  <a:pt x="442931" y="821271"/>
                  <a:pt x="135525" y="813131"/>
                </a:cubicBezTo>
                <a:cubicBezTo>
                  <a:pt x="55690" y="815626"/>
                  <a:pt x="-2702" y="764773"/>
                  <a:pt x="0" y="677606"/>
                </a:cubicBezTo>
                <a:cubicBezTo>
                  <a:pt x="-35290" y="415426"/>
                  <a:pt x="-18810" y="198966"/>
                  <a:pt x="0" y="135525"/>
                </a:cubicBezTo>
                <a:close/>
              </a:path>
              <a:path w="1380004" h="813131" stroke="0" extrusionOk="0">
                <a:moveTo>
                  <a:pt x="0" y="135525"/>
                </a:moveTo>
                <a:cubicBezTo>
                  <a:pt x="-6291" y="40628"/>
                  <a:pt x="61918" y="-13312"/>
                  <a:pt x="135525" y="0"/>
                </a:cubicBezTo>
                <a:cubicBezTo>
                  <a:pt x="418813" y="-31914"/>
                  <a:pt x="990512" y="85580"/>
                  <a:pt x="1244479" y="0"/>
                </a:cubicBezTo>
                <a:cubicBezTo>
                  <a:pt x="1330318" y="-14771"/>
                  <a:pt x="1372197" y="65451"/>
                  <a:pt x="1380004" y="135525"/>
                </a:cubicBezTo>
                <a:cubicBezTo>
                  <a:pt x="1405878" y="284707"/>
                  <a:pt x="1392922" y="485212"/>
                  <a:pt x="1380004" y="677606"/>
                </a:cubicBezTo>
                <a:cubicBezTo>
                  <a:pt x="1390273" y="755754"/>
                  <a:pt x="1319046" y="799013"/>
                  <a:pt x="1244479" y="813131"/>
                </a:cubicBezTo>
                <a:cubicBezTo>
                  <a:pt x="956948" y="887452"/>
                  <a:pt x="479744" y="928651"/>
                  <a:pt x="135525" y="813131"/>
                </a:cubicBezTo>
                <a:cubicBezTo>
                  <a:pt x="61127" y="817529"/>
                  <a:pt x="10980" y="743631"/>
                  <a:pt x="0" y="677606"/>
                </a:cubicBezTo>
                <a:cubicBezTo>
                  <a:pt x="25705" y="586924"/>
                  <a:pt x="-24918" y="366362"/>
                  <a:pt x="0" y="135525"/>
                </a:cubicBezTo>
                <a:close/>
              </a:path>
              <a:path w="1380004" h="813131" fill="none" stroke="0" extrusionOk="0">
                <a:moveTo>
                  <a:pt x="0" y="135525"/>
                </a:moveTo>
                <a:cubicBezTo>
                  <a:pt x="-10648" y="53693"/>
                  <a:pt x="63600" y="698"/>
                  <a:pt x="135525" y="0"/>
                </a:cubicBezTo>
                <a:cubicBezTo>
                  <a:pt x="617957" y="-66460"/>
                  <a:pt x="888818" y="-66481"/>
                  <a:pt x="1244479" y="0"/>
                </a:cubicBezTo>
                <a:cubicBezTo>
                  <a:pt x="1313112" y="-5180"/>
                  <a:pt x="1375488" y="59641"/>
                  <a:pt x="1380004" y="135525"/>
                </a:cubicBezTo>
                <a:cubicBezTo>
                  <a:pt x="1415486" y="293135"/>
                  <a:pt x="1410214" y="473661"/>
                  <a:pt x="1380004" y="677606"/>
                </a:cubicBezTo>
                <a:cubicBezTo>
                  <a:pt x="1374757" y="752003"/>
                  <a:pt x="1317875" y="808038"/>
                  <a:pt x="1244479" y="813131"/>
                </a:cubicBezTo>
                <a:cubicBezTo>
                  <a:pt x="856086" y="757737"/>
                  <a:pt x="409133" y="775758"/>
                  <a:pt x="135525" y="813131"/>
                </a:cubicBezTo>
                <a:cubicBezTo>
                  <a:pt x="57964" y="818069"/>
                  <a:pt x="10069" y="758867"/>
                  <a:pt x="0" y="677606"/>
                </a:cubicBezTo>
                <a:cubicBezTo>
                  <a:pt x="-39976" y="416231"/>
                  <a:pt x="-11091" y="196952"/>
                  <a:pt x="0" y="135525"/>
                </a:cubicBezTo>
                <a:close/>
              </a:path>
            </a:pathLst>
          </a:custGeom>
          <a:solidFill>
            <a:srgbClr val="CCFF99"/>
          </a:solidFill>
          <a:ln w="57150"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983016561">
                  <a:custGeom>
                    <a:avLst/>
                    <a:gdLst>
                      <a:gd name="connsiteX0" fmla="*/ 0 w 1380004"/>
                      <a:gd name="connsiteY0" fmla="*/ 135525 h 813131"/>
                      <a:gd name="connsiteX1" fmla="*/ 135525 w 1380004"/>
                      <a:gd name="connsiteY1" fmla="*/ 0 h 813131"/>
                      <a:gd name="connsiteX2" fmla="*/ 1244479 w 1380004"/>
                      <a:gd name="connsiteY2" fmla="*/ 0 h 813131"/>
                      <a:gd name="connsiteX3" fmla="*/ 1380004 w 1380004"/>
                      <a:gd name="connsiteY3" fmla="*/ 135525 h 813131"/>
                      <a:gd name="connsiteX4" fmla="*/ 1380004 w 1380004"/>
                      <a:gd name="connsiteY4" fmla="*/ 677606 h 813131"/>
                      <a:gd name="connsiteX5" fmla="*/ 1244479 w 1380004"/>
                      <a:gd name="connsiteY5" fmla="*/ 813131 h 813131"/>
                      <a:gd name="connsiteX6" fmla="*/ 135525 w 1380004"/>
                      <a:gd name="connsiteY6" fmla="*/ 813131 h 813131"/>
                      <a:gd name="connsiteX7" fmla="*/ 0 w 1380004"/>
                      <a:gd name="connsiteY7" fmla="*/ 677606 h 813131"/>
                      <a:gd name="connsiteX8" fmla="*/ 0 w 1380004"/>
                      <a:gd name="connsiteY8" fmla="*/ 135525 h 813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80004" h="813131" fill="none" extrusionOk="0">
                        <a:moveTo>
                          <a:pt x="0" y="135525"/>
                        </a:moveTo>
                        <a:cubicBezTo>
                          <a:pt x="-7846" y="57396"/>
                          <a:pt x="68521" y="8929"/>
                          <a:pt x="135525" y="0"/>
                        </a:cubicBezTo>
                        <a:cubicBezTo>
                          <a:pt x="593642" y="-21716"/>
                          <a:pt x="882640" y="-72959"/>
                          <a:pt x="1244479" y="0"/>
                        </a:cubicBezTo>
                        <a:cubicBezTo>
                          <a:pt x="1313322" y="-1883"/>
                          <a:pt x="1381504" y="58678"/>
                          <a:pt x="1380004" y="135525"/>
                        </a:cubicBezTo>
                        <a:cubicBezTo>
                          <a:pt x="1409556" y="288393"/>
                          <a:pt x="1414183" y="474620"/>
                          <a:pt x="1380004" y="677606"/>
                        </a:cubicBezTo>
                        <a:cubicBezTo>
                          <a:pt x="1372115" y="748592"/>
                          <a:pt x="1318453" y="809090"/>
                          <a:pt x="1244479" y="813131"/>
                        </a:cubicBezTo>
                        <a:cubicBezTo>
                          <a:pt x="854214" y="728095"/>
                          <a:pt x="413054" y="806851"/>
                          <a:pt x="135525" y="813131"/>
                        </a:cubicBezTo>
                        <a:cubicBezTo>
                          <a:pt x="58174" y="814383"/>
                          <a:pt x="-2354" y="763187"/>
                          <a:pt x="0" y="677606"/>
                        </a:cubicBezTo>
                        <a:cubicBezTo>
                          <a:pt x="-30954" y="419886"/>
                          <a:pt x="-13391" y="192077"/>
                          <a:pt x="0" y="135525"/>
                        </a:cubicBezTo>
                        <a:close/>
                      </a:path>
                      <a:path w="1380004" h="813131" stroke="0" extrusionOk="0">
                        <a:moveTo>
                          <a:pt x="0" y="135525"/>
                        </a:moveTo>
                        <a:cubicBezTo>
                          <a:pt x="-8982" y="48807"/>
                          <a:pt x="59885" y="-1324"/>
                          <a:pt x="135525" y="0"/>
                        </a:cubicBezTo>
                        <a:cubicBezTo>
                          <a:pt x="415984" y="-10349"/>
                          <a:pt x="1014469" y="88135"/>
                          <a:pt x="1244479" y="0"/>
                        </a:cubicBezTo>
                        <a:cubicBezTo>
                          <a:pt x="1318703" y="-9772"/>
                          <a:pt x="1369710" y="62325"/>
                          <a:pt x="1380004" y="135525"/>
                        </a:cubicBezTo>
                        <a:cubicBezTo>
                          <a:pt x="1415690" y="285715"/>
                          <a:pt x="1413799" y="501700"/>
                          <a:pt x="1380004" y="677606"/>
                        </a:cubicBezTo>
                        <a:cubicBezTo>
                          <a:pt x="1385580" y="759653"/>
                          <a:pt x="1312214" y="800188"/>
                          <a:pt x="1244479" y="813131"/>
                        </a:cubicBezTo>
                        <a:cubicBezTo>
                          <a:pt x="954382" y="891881"/>
                          <a:pt x="468752" y="903449"/>
                          <a:pt x="135525" y="813131"/>
                        </a:cubicBezTo>
                        <a:cubicBezTo>
                          <a:pt x="60382" y="818306"/>
                          <a:pt x="11731" y="748375"/>
                          <a:pt x="0" y="677606"/>
                        </a:cubicBezTo>
                        <a:cubicBezTo>
                          <a:pt x="31373" y="563344"/>
                          <a:pt x="-23442" y="359543"/>
                          <a:pt x="0" y="135525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8</a:t>
            </a:r>
            <a:endParaRPr lang="en-US" sz="3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0037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1411605" y="2347"/>
            <a:ext cx="9368669" cy="5835722"/>
            <a:chOff x="492" y="-1523"/>
            <a:chExt cx="18217" cy="11347"/>
          </a:xfrm>
        </p:grpSpPr>
        <p:pic>
          <p:nvPicPr>
            <p:cNvPr id="5" name="图片 4" descr="44"/>
            <p:cNvPicPr>
              <a:picLocks noChangeAspect="1"/>
            </p:cNvPicPr>
            <p:nvPr/>
          </p:nvPicPr>
          <p:blipFill>
            <a:blip r:embed="rId3"/>
            <a:srcRect l="6361" t="16863" r="18978" b="17060"/>
            <a:stretch>
              <a:fillRect/>
            </a:stretch>
          </p:blipFill>
          <p:spPr>
            <a:xfrm>
              <a:off x="492" y="755"/>
              <a:ext cx="18217" cy="9069"/>
            </a:xfrm>
            <a:prstGeom prst="rect">
              <a:avLst/>
            </a:prstGeom>
          </p:spPr>
        </p:pic>
        <p:grpSp>
          <p:nvGrpSpPr>
            <p:cNvPr id="34" name="组合 33"/>
            <p:cNvGrpSpPr/>
            <p:nvPr/>
          </p:nvGrpSpPr>
          <p:grpSpPr>
            <a:xfrm>
              <a:off x="4196" y="-1523"/>
              <a:ext cx="10641" cy="2814"/>
              <a:chOff x="4196" y="-1523"/>
              <a:chExt cx="10641" cy="2814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4196" y="-1523"/>
                <a:ext cx="577" cy="2814"/>
                <a:chOff x="2851" y="-1602"/>
                <a:chExt cx="610" cy="2975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2890" y="-1602"/>
                  <a:ext cx="531" cy="2603"/>
                </a:xfrm>
                <a:prstGeom prst="rect">
                  <a:avLst/>
                </a:prstGeom>
                <a:gradFill>
                  <a:gsLst>
                    <a:gs pos="0">
                      <a:srgbClr val="4B3C2F"/>
                    </a:gs>
                    <a:gs pos="100000">
                      <a:srgbClr val="A97C50"/>
                    </a:gs>
                  </a:gsLst>
                  <a:lin ang="60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思源黑体 CN Bold" panose="020B0800000000000000"/>
                    <a:cs typeface="+mn-cs"/>
                  </a:endParaRPr>
                </a:p>
              </p:txBody>
            </p:sp>
            <p:sp>
              <p:nvSpPr>
                <p:cNvPr id="22" name="椭圆 21"/>
                <p:cNvSpPr/>
                <p:nvPr/>
              </p:nvSpPr>
              <p:spPr>
                <a:xfrm>
                  <a:off x="2851" y="763"/>
                  <a:ext cx="610" cy="610"/>
                </a:xfrm>
                <a:prstGeom prst="ellipse">
                  <a:avLst/>
                </a:prstGeom>
                <a:solidFill>
                  <a:srgbClr val="A97C50"/>
                </a:solidFill>
                <a:ln w="44450">
                  <a:solidFill>
                    <a:schemeClr val="bg1"/>
                  </a:solidFill>
                </a:ln>
                <a:effectLst>
                  <a:outerShdw blurRad="4699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思源黑体 CN Bold" panose="020B0800000000000000"/>
                    <a:cs typeface="+mn-cs"/>
                  </a:endParaRPr>
                </a:p>
              </p:txBody>
            </p:sp>
          </p:grpSp>
          <p:grpSp>
            <p:nvGrpSpPr>
              <p:cNvPr id="9" name="组合 8"/>
              <p:cNvGrpSpPr/>
              <p:nvPr/>
            </p:nvGrpSpPr>
            <p:grpSpPr>
              <a:xfrm>
                <a:off x="14260" y="-1523"/>
                <a:ext cx="577" cy="2814"/>
                <a:chOff x="2851" y="-1602"/>
                <a:chExt cx="610" cy="2975"/>
              </a:xfrm>
            </p:grpSpPr>
            <p:sp>
              <p:nvSpPr>
                <p:cNvPr id="3" name="矩形 2"/>
                <p:cNvSpPr/>
                <p:nvPr/>
              </p:nvSpPr>
              <p:spPr>
                <a:xfrm>
                  <a:off x="2890" y="-1602"/>
                  <a:ext cx="531" cy="2603"/>
                </a:xfrm>
                <a:prstGeom prst="rect">
                  <a:avLst/>
                </a:prstGeom>
                <a:gradFill>
                  <a:gsLst>
                    <a:gs pos="0">
                      <a:srgbClr val="4B3C2F"/>
                    </a:gs>
                    <a:gs pos="100000">
                      <a:srgbClr val="A97C50"/>
                    </a:gs>
                  </a:gsLst>
                  <a:lin ang="60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思源黑体 CN Bold" panose="020B0800000000000000"/>
                    <a:cs typeface="+mn-cs"/>
                  </a:endParaRPr>
                </a:p>
              </p:txBody>
            </p:sp>
            <p:sp>
              <p:nvSpPr>
                <p:cNvPr id="26" name="椭圆 25"/>
                <p:cNvSpPr/>
                <p:nvPr/>
              </p:nvSpPr>
              <p:spPr>
                <a:xfrm>
                  <a:off x="2851" y="763"/>
                  <a:ext cx="610" cy="610"/>
                </a:xfrm>
                <a:prstGeom prst="ellipse">
                  <a:avLst/>
                </a:prstGeom>
                <a:solidFill>
                  <a:srgbClr val="A97C50"/>
                </a:solidFill>
                <a:ln w="44450">
                  <a:solidFill>
                    <a:schemeClr val="bg1"/>
                  </a:solidFill>
                </a:ln>
                <a:effectLst>
                  <a:outerShdw blurRad="4699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ea typeface="思源黑体 CN Bold" panose="020B0800000000000000"/>
                    <a:cs typeface="+mn-cs"/>
                  </a:endParaRPr>
                </a:p>
              </p:txBody>
            </p:sp>
          </p:grpSp>
        </p:grpSp>
      </p:grpSp>
      <p:pic>
        <p:nvPicPr>
          <p:cNvPr id="4" name="图片 3" descr="千库网_彩色美术画笔_元素编号12899755"/>
          <p:cNvPicPr>
            <a:picLocks noChangeAspect="1"/>
          </p:cNvPicPr>
          <p:nvPr/>
        </p:nvPicPr>
        <p:blipFill>
          <a:blip r:embed="rId4"/>
          <a:srcRect l="16964" r="25281" b="4906"/>
          <a:stretch>
            <a:fillRect/>
          </a:stretch>
        </p:blipFill>
        <p:spPr>
          <a:xfrm>
            <a:off x="260985" y="3222625"/>
            <a:ext cx="2062480" cy="339788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455930" y="131445"/>
            <a:ext cx="11328400" cy="4235450"/>
            <a:chOff x="718" y="207"/>
            <a:chExt cx="17840" cy="6670"/>
          </a:xfrm>
        </p:grpSpPr>
        <p:sp>
          <p:nvSpPr>
            <p:cNvPr id="27" name="椭圆 26"/>
            <p:cNvSpPr/>
            <p:nvPr/>
          </p:nvSpPr>
          <p:spPr>
            <a:xfrm>
              <a:off x="2410" y="6567"/>
              <a:ext cx="310" cy="310"/>
            </a:xfrm>
            <a:prstGeom prst="ellipse">
              <a:avLst/>
            </a:prstGeom>
            <a:noFill/>
            <a:ln>
              <a:solidFill>
                <a:srgbClr val="A97C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Bold" panose="020B0800000000000000"/>
                <a:cs typeface="+mn-cs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718" y="4046"/>
              <a:ext cx="549" cy="549"/>
            </a:xfrm>
            <a:prstGeom prst="ellipse">
              <a:avLst/>
            </a:prstGeom>
            <a:noFill/>
            <a:ln>
              <a:solidFill>
                <a:srgbClr val="A97C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Bold" panose="020B0800000000000000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8009" y="3931"/>
              <a:ext cx="549" cy="549"/>
            </a:xfrm>
            <a:prstGeom prst="ellipse">
              <a:avLst/>
            </a:prstGeom>
            <a:noFill/>
            <a:ln>
              <a:solidFill>
                <a:srgbClr val="A97C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Bold" panose="020B0800000000000000"/>
                <a:cs typeface="+mn-cs"/>
              </a:endParaRPr>
            </a:p>
          </p:txBody>
        </p:sp>
        <p:sp>
          <p:nvSpPr>
            <p:cNvPr id="30" name="等腰三角形 29"/>
            <p:cNvSpPr/>
            <p:nvPr/>
          </p:nvSpPr>
          <p:spPr>
            <a:xfrm>
              <a:off x="17118" y="207"/>
              <a:ext cx="548" cy="548"/>
            </a:xfrm>
            <a:prstGeom prst="triangle">
              <a:avLst/>
            </a:prstGeom>
            <a:noFill/>
            <a:ln>
              <a:solidFill>
                <a:srgbClr val="A97C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Bold" panose="020B0800000000000000"/>
                <a:cs typeface="+mn-cs"/>
              </a:endParaRPr>
            </a:p>
          </p:txBody>
        </p:sp>
        <p:sp>
          <p:nvSpPr>
            <p:cNvPr id="32" name="等腰三角形 31"/>
            <p:cNvSpPr/>
            <p:nvPr/>
          </p:nvSpPr>
          <p:spPr>
            <a:xfrm rot="8400000">
              <a:off x="1901" y="874"/>
              <a:ext cx="571" cy="548"/>
            </a:xfrm>
            <a:prstGeom prst="triangle">
              <a:avLst/>
            </a:prstGeom>
            <a:noFill/>
            <a:ln>
              <a:solidFill>
                <a:srgbClr val="A97C5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思源黑体 CN Bold" panose="020B0800000000000000"/>
                <a:cs typeface="+mn-cs"/>
              </a:endParaRPr>
            </a:p>
          </p:txBody>
        </p:sp>
      </p:grpSp>
      <p:cxnSp>
        <p:nvCxnSpPr>
          <p:cNvPr id="33" name="直接连接符 32"/>
          <p:cNvCxnSpPr/>
          <p:nvPr/>
        </p:nvCxnSpPr>
        <p:spPr>
          <a:xfrm>
            <a:off x="2683426" y="3827934"/>
            <a:ext cx="7152005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763" y="2149926"/>
            <a:ext cx="4041998" cy="4237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FBD160-FCD5-DD06-8090-5C2513B33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3391" y="2139898"/>
            <a:ext cx="4974767" cy="41212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6AE5C0-566E-0175-567E-F5A3455EBF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6680" y="1113578"/>
            <a:ext cx="2651990" cy="194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073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692</TotalTime>
  <Words>582</Words>
  <Application>Microsoft Office PowerPoint</Application>
  <PresentationFormat>Widescreen</PresentationFormat>
  <Paragraphs>81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等线</vt:lpstr>
      <vt:lpstr>思源黑体 CN Bold</vt:lpstr>
      <vt:lpstr>#9Slide05 Rusulica Script</vt:lpstr>
      <vt:lpstr>#9Slide07 SFU Rhythm</vt:lpstr>
      <vt:lpstr>Aptos</vt:lpstr>
      <vt:lpstr>Aptos Display</vt:lpstr>
      <vt:lpstr>Arial</vt:lpstr>
      <vt:lpstr>Calibri</vt:lpstr>
      <vt:lpstr>Cambria</vt:lpstr>
      <vt:lpstr>Cambria Math</vt:lpstr>
      <vt:lpstr>Times New Roman</vt:lpstr>
      <vt:lpstr>UTM Avo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Nhan Nguyen</cp:lastModifiedBy>
  <cp:revision>1</cp:revision>
  <dcterms:created xsi:type="dcterms:W3CDTF">2021-11-01T08:16:00Z</dcterms:created>
  <dcterms:modified xsi:type="dcterms:W3CDTF">2024-09-15T08:45:38Z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0AB7821EFDC245FBBD1062A4F449B7FF</vt:lpwstr>
  </property>
  <property fmtid="{D5CDD505-2E9C-101B-9397-08002B2CF9AE}" pid="3" name="KSOProductBuildVer">
    <vt:lpwstr>1033-11.2.0.11029</vt:lpwstr>
  </property>
</Properties>
</file>